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48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49.xml" ContentType="application/inkml+xml"/>
  <Override PartName="/ppt/ink/ink5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303" r:id="rId3"/>
    <p:sldId id="273" r:id="rId4"/>
    <p:sldId id="293" r:id="rId5"/>
    <p:sldId id="296" r:id="rId6"/>
    <p:sldId id="294" r:id="rId7"/>
    <p:sldId id="297" r:id="rId8"/>
    <p:sldId id="291" r:id="rId9"/>
    <p:sldId id="298" r:id="rId10"/>
    <p:sldId id="265" r:id="rId11"/>
    <p:sldId id="266" r:id="rId12"/>
    <p:sldId id="267" r:id="rId13"/>
    <p:sldId id="302" r:id="rId14"/>
    <p:sldId id="268" r:id="rId15"/>
    <p:sldId id="263" r:id="rId16"/>
    <p:sldId id="257" r:id="rId17"/>
    <p:sldId id="258" r:id="rId18"/>
    <p:sldId id="259" r:id="rId19"/>
    <p:sldId id="260" r:id="rId20"/>
    <p:sldId id="261" r:id="rId21"/>
    <p:sldId id="304" r:id="rId22"/>
    <p:sldId id="309" r:id="rId23"/>
    <p:sldId id="300" r:id="rId24"/>
    <p:sldId id="299" r:id="rId25"/>
    <p:sldId id="308" r:id="rId26"/>
    <p:sldId id="274" r:id="rId27"/>
    <p:sldId id="269" r:id="rId28"/>
    <p:sldId id="270" r:id="rId29"/>
    <p:sldId id="310" r:id="rId30"/>
    <p:sldId id="311" r:id="rId31"/>
    <p:sldId id="312" r:id="rId32"/>
    <p:sldId id="271" r:id="rId33"/>
    <p:sldId id="272" r:id="rId34"/>
    <p:sldId id="26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1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71"/>
    <p:restoredTop sz="94658"/>
  </p:normalViewPr>
  <p:slideViewPr>
    <p:cSldViewPr snapToGrid="0">
      <p:cViewPr varScale="1">
        <p:scale>
          <a:sx n="96" d="100"/>
          <a:sy n="96" d="100"/>
        </p:scale>
        <p:origin x="17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1T19:51:51.20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6025 24575,'0'-65'0,"0"0"0,0-7 0,0 0 0,0 7 0,0 1 0,0 0 0,0 3 0,0 9 0,0 3 0,0-40 0,0 39 0,0-1 0,0 2 0,0-2 0,0-10 0,0-3 0,0-11 0,0-3 0,0-13 0,0-2 0,0 26 0,-1-1 0,2-1-328,1-4 0,2-1 0,0 2-164,2-23 0,2 2 0,3 5 0,1 4 0,1 13 0,1 3 293,0 4 0,-1 1 199,3-4 0,-1 0 0,1 3 0,-1 0 0,1-3 0,0 0 0,1 2 0,0-2 0,5-13 0,2-4 0,-5 21 0,1 0 0,1-3 0,4-6 0,1-3 0,0 1 0,1 1 0,1 0 0,0 2 0,0 3 0,2 2 0,-2 3 0,9-16 0,-2 6 0,-5 14 0,-2 4 0,17-31 0,-5 10 0,1-3 0,0 1 0,-3 1 0,-4 4 0,-12 26 0,3-2 0,2-5 0,2-2 0,6-7 0,2-1 491,1 0 1,3 1-1,0 6 1,1 3-1,-5 8 1,0 3 207,28-27-13,-13 19-686,-9 7 0,-1 2 0,-5 3 0,2 0 0,-6 6 0,-2 4 0,-8 7 0,-7 7 0,-3 2 0,-3 3 0,1-1 0,-2-1 0,-3 0 0,1 0 0,-1 0 0,3 1 0,-8 2 0,-15 2 0,-4 4 0,-16 2 0,-5 1 0,-5 0 0,-13-3 0,-11-12 0,-8-10 0,-12-9 0,2-1 0,14 7 0,20 8 0,20 7 0,14 6 0,12 5 0,44 0 0,-3 2 0,34 0 0,-19 0 0,-4 0 0,-1 0 0,1 0 0,3 0 0,0 0 0,4 0 0,-2 2 0,4 1 0,-9 1 0,-4 1 0,-9-2 0,-5-1 0,2 0 0,-5 1 0,-1 0 0,-4-1 0,1-2 0,-1 2 0,-4 2 0,-6 3 0,-6 1 0,-3 1 0,-1 2 0,0 9 0,-2 18 0,-7 32 0,3-22 0,-1 4 0,-1 12 0,0 1 0,1-3 0,1-2 0,1-5 0,0-3 0,-2 30 0,4-23 0,-2-5 0,2-16 0,0-3 0,0-11 0,3-9 0,0-8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1:58:22.545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487 0 24575,'-25'49'0,"-1"-1"0,4 3 0,2 3 0,5 10 0,3 3 0,3 11 0,3 1 0,1-2 0,1 0 0,2 2 0,0-2 0,2-6 0,0-4 0,0 29 0,0-21 0,0-32 0,0-17 0,0-5 0,0-7 0,0-2 0,-3-5 0,-5-2 0,-9-3 0,-16 1 0,-14 9 0,-15 12 0,-2 10 0,11 0 0,19-9 0,20-14 0,10-5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1:58:22.546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1 0 24575,'60'36'0,"2"1"0,1 6 0,2 8 0,-5-1 0,-13-4 0,-16-13 0,-19-19 0,-9-10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1:58:22.547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0 0 24575,'65'8'0,"2"19"0,3 31 0,-32-16 0,0 5 0,4 11 0,-1 4 0,4 11 0,-2 1 0,-5-4 0,-2 1-492,-1-2 0,-2 0 0,-5-9 0,-2-2 0,-3-4 0,-1 0 382,-1 4 1,-1-1 109,-4-4 0,-2-1 0,9 44 0,-9-5 0,0-4 0,-1-3 0,-1-7 0,-6-21 0,-2-14 0,-4-20 0,0-10 0,0-10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1:58:22.548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303 0 24575,'-25'0'0,"2"3"0,8 15 0,-10 24 0,-9 38 0,12-24 0,1 6 0,-4 13 0,2 3 0,3 7 0,2 2 0,3 1 0,2 0 0,4-2 0,2-2 0,4-12 0,2-4 0,-1-9 0,1-4 0,1 22 0,0-29 0,0-16 0,0-18 0,0-4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6T04:11:56.73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8384 5211 24575,'-93'0'0,"17"0"0,-10 0 0,5-2 0,-8-1 0,-5-3-197,20-2 0,-4-1 1,-2-2-1,-4-2 0,-1-1 33,1-2 0,-3-2 0,-3-2 0,0-1 0,-2-2 0,0-2 23,6 0 1,-2-1-1,-1-2 1,0-1-1,0-2 1,0 0-1,0 0 0,0-2 1,-1-1-1,0-1 1,1 0-1,0-1 1,1-1-1,1 0 0,4 1 1,0-1-1,0 0 1,1-1-1,1 0 1,3 1-1,2 0-56,-14-7 0,2 0 1,4 0-1,2 1 0,4 0-49,-2-2 0,5 0 0,3 1 0,4 1-82,-4-4 0,5 2 0,6 1-164,-4-8 0,5 1 983,2 1 1,4 0-374,11 2 0,2-1-118,2-2 0,3-1 0,3-1 0,4-1 0,1-4 0,3-3 0,4 0 0,2-5 0,2-18 0,3-6-248,6 22 0,3-3 0,0-4 248,0-20 0,1-5 0,2-4 161,3 13 1,1-3-1,2-2 1,4-1-162,1 15 0,2-2 0,2 0 0,3 0 0,3 0 0,3-3 0,2 0 0,3 1 0,3 1 0,4 3 0,2 5 0,3 1 0,4 3 0,2 2 0,4 4 0,13-11 0,5 4 0,4 4 0,2 5 245,0 7 1,3 5 0,2 4 0,1 4-1,1 5 1,1 4 0,1 4 0,1 3-188,0 5 0,1 3 0,1 4 1,0 2-59,-2 3 0,0 3 0,-1 2 0,-2 0 0,14 2 0,-3 1 0,-2 2 0,-11 1 0,-2 3 0,-5 0 0,8 1 0,-7 2 0,-17 4 0,-4 2 375,42 17-375,-18 12 0,1 7 0,-3 12 0,-8 12 0,-37-27 0,-4 5 0,0 18 0,-6 8 0,-8-9 0,-4 6 0,-6 5-246,-4-2 0,-4 4 0,-5 3 0,-5 2 222,-3-3 1,-6 2-1,-4 2 1,-3 1-1,-4 1-140,-2-3 0,-4 2 0,-4 1 0,-2 0 0,-3 1 0,-1-2 65,3-7 0,-2 0 0,-2 0 1,-2 0-1,-1-1 0,-1 1 0,-2 0-24,4-6 0,-2 1 0,-2-1 0,0 1 0,-1-1 0,-1 0 0,0 0 0,-1-1 0,0 0 0,-1 1 0,-1-1 0,0 0 0,-1 0 0,1-1 0,-1-2 0,1 0 60,3-5 0,0 0 0,0-1 0,0-1 0,0-1 0,0 0 0,-1-1 1,1 0-79,-9 7 1,-1-1-1,-1 1 1,1-2-1,0-1 1,2-2-1,1-1-23,-1-1 0,1-1 0,1-1 0,1-2 0,0-2 0,2 1-33,-6 3 0,1-2 1,1 0-1,1-2 0,1 0 16,-11 9 1,1-2-1,2 0 1,1-2 180,8-7 0,1-1 0,2-1 0,-1 0 0,3-2 0,0 0 0,1 0 0,0-1 0,0-1 0,1 1 0,0-1 0,2-1 0,-14 11 0,3-1 0,1 1 0,2-2 0,2 1 0,0-1 0,3-2 0,2-1 0,1-1 0,-14 11 0,4-2 0,3-6 0,4-3 458,10-11 1,2-2-459,4-2 0,0-1 491,1-1 1,0-1-1,1 0 1,1-1 491,-30 17 0,10-5 0,15-10 0,3-3 0,-8 7 0,-14 1 0,-8 2 0,3-6 0,15-7 0,20-9 0,16-11-595,15-6-388,17-27 0,4-13 0,2-4 0,3-8 0,6-20 0,5-8 0,-2 10 0,3-6 0,3-2-246,-4 9 0,3-2 0,0-2 0,1 1 58,4-5 0,0-2 1,1 1-1,-1 1 188,-2 5 0,0 0 0,-1 2 0,-2 1-58,8-11 0,-3 3 0,-1 4 58,5-11 0,-5 9 0,-13 27 0,-3 5 0,8-8 0,-18 30 0,-6 15 0,-30 35 983,-9 7-616,-4 5 1,-5 5-368,-3 4 0,-2 5 0,-12 17 0,0 7-313,14-17 1,-1 3-1,1 2 313,-5 10 0,0 2 0,0 0 0,0 3 0,1 0 0,0 0 0,3-4 0,0 0 0,2-3-36,4-7 0,2-2 1,1-4 35,-5 12 0,2-5 0,7-16 0,4-4 0,-8 14 0,13-26 0,9-13 0,4-5 0,2 0 983,0-1-844,1 2-25,0-4-114,-1 0 0,3-3 0,1-1 0,1-1 0,1 0 0,2-3 0,16-2 0,6-4 0,18-3 0,10 5 0,14 5 0,11 4 0,-16-3 0,5 1 0,22 2 0,5 0 0,-25-4 0,2 1 0,0-1 0,4 2 0,1-1 0,-2 0 0,20 4 0,-5 0 0,-16-2 0,-3 0 0,-7 0 0,-3-1 0,35 12 0,-21-2 0,-17-5 0,-19-6 0,-21-7 0,-12-4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2:01:30.20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24575,'0'36'0,"0"-6"0,0-12 0,0-3 0,0-3 0,0 1 0,0 1 0,0 0 0,0-1 0,1-3 0,1 0 0,2-2 0,0 0 0,0-2 0,-1 0 0,-1-1 0,1 0 0,1 0 0,1 0 0,2 1 0,0-1 0,0 0 0,-2-1 0,0-2 0,1 1 0,1-1 0,0 2 0,1-1 0,-1 1 0,1-1 0,0 0 0,-3 0 0,1-1 0,0 1 0,0 1 0,4 0 0,1 2 0,1-1 0,0 1 0,1-1 0,-2-1 0,1 0 0,1 0 0,1-1 0,-1 1 0,-2-2 0,-2 0 0,-1 0 0,-1 0 0,1 0 0,0 0 0,-1-2 0,1 0 0,0 0 0,2 0 0,1 0 0,0 0 0,1 0 0,0 0 0,2 0 0,1 0 0,1 0 0,-1 0 0,1 0 0,-2 0 0,2-2 0,-1-2 0,0-2 0,-1-2 0,-1 0 0,-1 1 0,0 1 0,-1 1 0,-1 0 0,-1 0 0,-2 0 0,1-1 0,-2-1 0,-1 1 0,-2 0 0,1 1 0,-1-1 0,1-1 0,0-3 0,-2 1 0,1 2 0,0 0 0,-1 1 0,-1 0 0,-1-2 0,2 0 0,0 1 0,0-1 0,0 0 0,-2 0 0,0 0 0,0-3 0,0-1 0,0-1 0,0 1 0,0 1 0,0-1 0,0 2 0,0 2 0,0 0 0,0 1 0,0 0 0,0 0 0,0-1 0,0 1 0,0 3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2:01:11.04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 0 24575,'-4'57'0,"1"-11"0,3-4 0,0-9 0,0 3 0,0-7 0,0-4 0,0-10 0,0-8 0,0-3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2:01:11.92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24575,'0'19'0,"0"0"0,0-3 0,0 2 0,0 0 0,0 0 0,0 5 0,0 6 0,0 7 0,0-2 0,0-13 0,0-10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2:01:33.46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4027 1381 24575,'0'-30'0,"0"3"0,0 9 0,0 3 0,0 0 0,0 1 0,0-2 0,0-2 0,-3-8 0,-7-11 0,-8-11 0,-9-10 0,-10-10 0,-5-2 0,-5-3 0,-1 7 0,5 13 0,6 15 0,7 10 0,7 10 0,4 2 0,0 2 0,-1-1 0,-3-4 0,-6 0 0,-3-5 0,0 2 0,0-1 0,-4-4 0,-9-4 0,-16-5 0,-22-9 0,31 20 0,-2 0 0,-7-2 0,0 1 0,-4 0 0,-1 1 0,-1 2 0,0 2 0,2 1 0,-1 2 0,-5-1 0,-2 1 0,-7 2 0,0 1 0,8 3 0,1 2 0,2 2 0,2 1 0,12 3 0,3 2 0,-46-2 0,48 2 0,-1 1 0,-39 1 0,6 0 0,9 0 0,3 0 0,1 0 0,2 0 0,-9 0 0,-20 4 0,39 3 0,-3 3 0,-10 5 0,-2 5 0,-1 7 0,1 4 0,-1 5 0,1 3 0,5 2 0,3 3 0,5-2 0,5 1 0,10-2 0,4 0 0,-14 33 0,27-16 0,17-2 0,5-3 0,-2 3 0,1 2 0,-1 0 0,1 1 0,2 0 0,-2-1 0,0-3 0,2 0 0,0 1 0,3 13 0,3 5 0,0 9 0,0-1 0,0-12 0,0-17 0,3 3 0,5 6 0,2 1 0,4 11 0,5-1 0,8 12 0,-9-34 0,3 1 0,3 0 0,2-2 0,1-2 0,3-3 0,31 33 0,4-11 0,5-9 0,-26-26 0,0-1 0,37 20 0,-5-6 0,-15-11 0,-13-10 0,5 3 0,2-2 0,-1-2 0,-6-5 0,-2-1 0,-6-5 0,2 1 0,3-2 0,11 3 0,12 3 0,6 3 0,5-2 0,2-3 0,0-3 0,2-1 0,-6-1 0,-10-2 0,-18-2 0,-11-2 0,-13-2 0,0 0 0,3 0 0,1 1 0,1-1 0,-2 0 0,3 1 0,0 0 0,-1-1 0,0 1 0,2-3 0,8 0 0,15 0 0,8 0 0,3 0 0,2 0 0,-2 0 0,1 0 0,-1 0 0,-4-2 0,-12-1 0,-11-1 0,-10-2 0,-5 1 0,3-1 0,1-1 0,3-1 0,3-4 0,2-1 0,1 1 0,0-3 0,3 0 0,9-4 0,6-5 0,4-1 0,-2-2 0,-3-3 0,-2-5 0,6-6 0,8-10 0,7-9 0,-8 6 0,-7 3 0,-14 13 0,-10 7 0,0-1 0,-6 2 0,-3 2 0,-4 5 0,-2 2 0,-3 2 0,2-5 0,2-4 0,1-7 0,1-6 0,-1-6 0,-6 1 0,-5 1 0,-3 3 0,-2 1 0,0-2 0,0 6 0,-3 7 0,-2 8 0,0 5 0,0 0 0,0 0 0,0 1 0,0-1 0,0-1 0,0 0 0,0-4 0,0-4 0,-3-9 0,-3-7 0,-5-3 0,-5 4 0,-7 3 0,-10 3 0,-11-4 0,-8-4 0,1-1 0,11 8 0,11 2 0,18 21 0,5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2:01:37.12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1036 24575,'85'-36'0,"-39"13"0,0-4 0,1-7 0,0-3 0,-3-2 0,-1-3 0,-5 0 0,-3-1 0,-5 1 0,-3 0 0,15-30 0,-11 10 0,-13 17 0,-3 8 0,-1 4 0,-2 4 0,-1 1 0,-2 0 0,1-6 0,0-1 0,0-2 0,1 0 0,2-3 0,-1 1 0,-3 6 0,-4 10 0,-5 12 0,0 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1T19:51:40.44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3 24575,'52'-1'0,"-1"0"0,-1 3 0,1 3 0,0 4 0,-1 2 0,30 17 0,-15 9 0,-23-7 0,-12-3 0,-2 1 0,0 4 0,7 16 0,3 11 0,4 17 0,-6 3 0,-6-4 0,-8-7 0,-8-16 0,-7-8 0,-4-10 0,-3 0 0,0 3 0,0 9 0,0 31 0,-3-26 0,-2 4 0,-4 16 0,-4 4 0,-5 10 0,-4 2 0,-6 5 0,0-2 0,2-12 0,1-3 0,4-10 0,1-4 0,-8 28 0,5-21 0,0 4 0,1-6 0,-2 8 0,1 2 0,8-28 0,0 2 0,-3 8 0,-1 2 0,-2 8 0,0 2 0,-3 6 0,0 1 0,0 2 0,0-1 0,4-11 0,1-2 0,2-8 0,1-3 0,-7 30 0,4-17 0,2 2 0,1 1 0,2 20 0,9-38 0,1 1 0,0 6 0,1 2 0,1-3 0,2 1 0,2-2 0,4-2 0,2-2 0,4-2 0,13 35 0,10-14 0,-5-18 0,0-6 0,1 4 0,0 0 0,3 6 0,2 5 0,15 14 0,-22-33 0,2 1 0,3 3 0,2-2 0,0-1 0,-1-4 0,18 20 0,-10-21 0,-14-17 0,-3-6 0,-1-1 0,1 0 0,0-3 0,-1-2 0,4 1 0,-4-2 0,-1-2-246,-7 9 0,-10-12 0,-2 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2:01:38.53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1318 1530 24575,'-69'0'0,"-6"0"0,-21-5 0,12-2 0,9-13 0,12-7 0,11-5 0,-1-8 0,0-11 0,-4-10 0,0-11 0,24 31 0,1-1 0,-2-5 0,1-2 0,-5-9 0,0-2 0,-4-5 0,0-3 0,2-3 0,2 0 0,3 4 0,2 0 0,5 5 0,3 1 0,6 7 0,3 1 0,-9-36 0,11 19 0,4 19 0,6 17 0,2 14 0,0 10 0,2 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2:01:39.83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395 1 24575,'0'49'0,"0"2"0,0 8 0,0 4 0,0-4 0,0-1 0,0-9 0,0-10 0,0-9 0,0-7 0,-3-8 0,-13 0 0,-14 3 0,-4 2 0,-4 4 0,8-3 0,5-3 0,-4 2 0,-1 2 0,0 2 0,-3 0 0,6-1 0,4-4 0,4-3 0,6-4 0,4 0 0,5-6 0,2-2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2:01:41.20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24575,'0'19'0,"0"0"0,0-2 0,0 5 0,0 9 0,0 24 0,0 25 0,0-29 0,0 3 0,0 3 0,0 1 0,0 0 0,0-1 0,0 41 0,0-27 0,0-28 0,1-28 0,3-11 0,1-2 0,2-2 0,0 0 0,1 0 0,4 2 0,8 7 0,5 7 0,4 5 0,3 5 0,-6-4 0,2 0 0,-4-5 0,-6-5 0,1-1 0,-2-1 0,5 3 0,6 3 0,8 9 0,-16-13 0,-1 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2:01:30.20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24575,'0'36'0,"0"-6"0,0-12 0,0-3 0,0-3 0,0 1 0,0 1 0,0 0 0,0-1 0,1-3 0,1 0 0,2-2 0,0 0 0,0-2 0,-1 0 0,-1-1 0,1 0 0,1 0 0,1 0 0,2 1 0,0-1 0,0 0 0,-2-1 0,0-2 0,1 1 0,1-1 0,0 2 0,1-1 0,-1 1 0,1-1 0,0 0 0,-3 0 0,1-1 0,0 1 0,0 1 0,4 0 0,1 2 0,1-1 0,0 1 0,1-1 0,-2-1 0,1 0 0,1 0 0,1-1 0,-1 1 0,-2-2 0,-2 0 0,-1 0 0,-1 0 0,1 0 0,0 0 0,-1-2 0,1 0 0,0 0 0,2 0 0,1 0 0,0 0 0,1 0 0,0 0 0,2 0 0,1 0 0,1 0 0,-1 0 0,1 0 0,-2 0 0,2-2 0,-1-2 0,0-2 0,-1-2 0,-1 0 0,-1 1 0,0 1 0,-1 1 0,-1 0 0,-1 0 0,-2 0 0,1-1 0,-2-1 0,-1 1 0,-2 0 0,1 1 0,-1-1 0,1-1 0,0-3 0,-2 1 0,1 2 0,0 0 0,-1 1 0,-1 0 0,-1-2 0,2 0 0,0 1 0,0-1 0,0 0 0,-2 0 0,0 0 0,0-3 0,0-1 0,0-1 0,0 1 0,0 1 0,0-1 0,0 2 0,0 2 0,0 0 0,0 1 0,0 0 0,0 0 0,0-1 0,0 1 0,0 3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2:01:11.04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 0 24575,'-4'57'0,"1"-11"0,3-4 0,0-9 0,0 3 0,0-7 0,0-4 0,0-10 0,0-8 0,0-3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2:01:11.92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24575,'0'19'0,"0"0"0,0-3 0,0 2 0,0 0 0,0 0 0,0 5 0,0 6 0,0 7 0,0-2 0,0-13 0,0-10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2:01:33.46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4027 1381 24575,'0'-30'0,"0"3"0,0 9 0,0 3 0,0 0 0,0 1 0,0-2 0,0-2 0,-3-8 0,-7-11 0,-8-11 0,-9-10 0,-10-10 0,-5-2 0,-5-3 0,-1 7 0,5 13 0,6 15 0,7 10 0,7 10 0,4 2 0,0 2 0,-1-1 0,-3-4 0,-6 0 0,-3-5 0,0 2 0,0-1 0,-4-4 0,-9-4 0,-16-5 0,-22-9 0,31 20 0,-2 0 0,-7-2 0,0 1 0,-4 0 0,-1 1 0,-1 2 0,0 2 0,2 1 0,-1 2 0,-5-1 0,-2 1 0,-7 2 0,0 1 0,8 3 0,1 2 0,2 2 0,2 1 0,12 3 0,3 2 0,-46-2 0,48 2 0,-1 1 0,-39 1 0,6 0 0,9 0 0,3 0 0,1 0 0,2 0 0,-9 0 0,-20 4 0,39 3 0,-3 3 0,-10 5 0,-2 5 0,-1 7 0,1 4 0,-1 5 0,1 3 0,5 2 0,3 3 0,5-2 0,5 1 0,10-2 0,4 0 0,-14 33 0,27-16 0,17-2 0,5-3 0,-2 3 0,1 2 0,-1 0 0,1 1 0,2 0 0,-2-1 0,0-3 0,2 0 0,0 1 0,3 13 0,3 5 0,0 9 0,0-1 0,0-12 0,0-17 0,3 3 0,5 6 0,2 1 0,4 11 0,5-1 0,8 12 0,-9-34 0,3 1 0,3 0 0,2-2 0,1-2 0,3-3 0,31 33 0,4-11 0,5-9 0,-26-26 0,0-1 0,37 20 0,-5-6 0,-15-11 0,-13-10 0,5 3 0,2-2 0,-1-2 0,-6-5 0,-2-1 0,-6-5 0,2 1 0,3-2 0,11 3 0,12 3 0,6 3 0,5-2 0,2-3 0,0-3 0,2-1 0,-6-1 0,-10-2 0,-18-2 0,-11-2 0,-13-2 0,0 0 0,3 0 0,1 1 0,1-1 0,-2 0 0,3 1 0,0 0 0,-1-1 0,0 1 0,2-3 0,8 0 0,15 0 0,8 0 0,3 0 0,2 0 0,-2 0 0,1 0 0,-1 0 0,-4-2 0,-12-1 0,-11-1 0,-10-2 0,-5 1 0,3-1 0,1-1 0,3-1 0,3-4 0,2-1 0,1 1 0,0-3 0,3 0 0,9-4 0,6-5 0,4-1 0,-2-2 0,-3-3 0,-2-5 0,6-6 0,8-10 0,7-9 0,-8 6 0,-7 3 0,-14 13 0,-10 7 0,0-1 0,-6 2 0,-3 2 0,-4 5 0,-2 2 0,-3 2 0,2-5 0,2-4 0,1-7 0,1-6 0,-1-6 0,-6 1 0,-5 1 0,-3 3 0,-2 1 0,0-2 0,0 6 0,-3 7 0,-2 8 0,0 5 0,0 0 0,0 0 0,0 1 0,0-1 0,0-1 0,0 0 0,0-4 0,0-4 0,-3-9 0,-3-7 0,-5-3 0,-5 4 0,-7 3 0,-10 3 0,-11-4 0,-8-4 0,1-1 0,11 8 0,11 2 0,18 21 0,5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2:01:37.12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24575,'71'30'0,"-32"-11"0,-1 4 0,2 5 0,-1 3 0,-2 2 0,-1 2 0,-4 1 0,-3 0 0,-4-1 0,-2 0 0,12 25 0,-10-8 0,-9-14 0,-4-7 0,0-4 0,-2-3 0,0 0 0,-3 0 0,2 4 0,-1 1 0,0 2 0,1 1 0,2 1 0,-1-1 0,-2-4 0,-4-9 0,-4-9 0,0-6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2:01:38.53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1318 0 24575,'-69'0'0,"-6"0"0,-21 5 0,12 1 0,9 13 0,12 5 0,11 6 0,-1 7 0,0 9 0,-4 11 0,0 9 0,24-28 0,1 0 0,-2 6 0,1 1 0,-5 8 0,0 3 0,-4 4 0,0 2 0,2 3 0,2 1 0,3-4 0,2-1 0,5-4 0,3-1 0,6-6 0,3-1 0,-9 33 0,11-17 0,4-19 0,6-15 0,2-12 0,0-10 0,2-5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2:01:39.83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395 1 24575,'0'49'0,"0"2"0,0 8 0,0 4 0,0-4 0,0-1 0,0-9 0,0-10 0,0-9 0,0-7 0,-3-8 0,-13 0 0,-14 3 0,-4 2 0,-4 4 0,8-3 0,5-3 0,-4 2 0,-1 2 0,0 2 0,-3 0 0,6-1 0,4-4 0,4-3 0,6-4 0,4 0 0,5-6 0,2-2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1T19:51:42.44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3462 1 24575,'-76'21'0,"-1"0"0,13-1 0,-5 3 0,-2 3 0,4 1 0,-3 3 0,-3 2 0,0 2-246,-10 6 0,-3 2 0,1 2 0,1 0 0,7-2 0,1 0 0,2 1 0,2 0-82,-13 13 0,2 0 0,6-1 0,15-11 0,5 0 0,3 0-164,-9 16 0,3 2 0,-3 2 0,1 4 0,-2 5 0,1 6 164,12-12 0,0 4 0,-1 5 124,6-5 0,0 3 1,-1 3-1,0 2 7,5-5 0,0 1 1,0 3-1,0 1 0,1 1 44,-2 6 0,1 3 1,0 1-1,1 0 0,1 1 153,7-15 0,0 2 0,1-1 0,0 1 0,2 0 0,0-2 0,-2 11 0,1 0 0,1-1 0,2-1 0,0-3 0,-1 8 0,2-2 0,1-2 0,1-3 0,-1 11 0,1-3 0,3-5 0,0 15 0,4-7 0,4-14 0,2-1 0,1 3 0,2 1 491,3 1 1,1 3-382,1-14 1,1 4 0,1 3-111,0 10 0,0 3 0,1 1 245,0-18 1,0 1 0,0-1 0,1-2 81,-1 13 1,1-3 0,1-5 163,0 13 1,5-7-1,5-18 1,5-2-1,10 9 1,5 4-255,-3-7 0,1 4 0,1 1 90,1 1 1,0 0 0,0 0-257,-2 0 1,0 1-1,-1-4-71,6 19 0,-2-4 0,-5-12 0,-1-2 0,1-2 0,1 0 0,0-3 0,0 2 65,5 10 0,2 4-65,-11-24 0,1 2 0,-1 2 0,1 7 0,1 3 0,-2 1 0,0 3 0,-1 1 0,-2 0 0,-1-1 0,-1 1 0,-3-1 0,-2-3 0,-2 0 0,-2-2-492,1 22 0,-3-4 454,-4-12 0,-2-4 38,-1-12 0,-2-3 0,1-6 0,0-1 0,1 3 0,-2-1 0,-1-1 0,-3 0 0,-4 8 0,-3 1 0,-6 5 0,-5 1 491,-5 3 1,-4-2-149,-5-2 0,-4-6-343,-7-8 0,-4-8 0,6-11 0,0-6 0,-1-7 0,1-4 372,-29 6-372,12-4 0,-4 1 245,-4 4 1,32-14 0,3 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2:01:41.20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24575,'0'19'0,"0"0"0,0-2 0,0 5 0,0 9 0,0 24 0,0 25 0,0-29 0,0 3 0,0 3 0,0 1 0,0 0 0,0-1 0,0 41 0,0-27 0,0-28 0,1-28 0,3-11 0,1-2 0,2-2 0,0 0 0,1 0 0,4 2 0,8 7 0,5 7 0,4 5 0,3 5 0,-6-4 0,2 0 0,-4-5 0,-6-5 0,1-1 0,-2-1 0,5 3 0,6 3 0,8 9 0,-16-13 0,-1 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1T19:13:08.930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0 0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1T19:13:09.368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0 1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1T19:13:10.997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0 454 24575,'0'-39'0,"0"4"0,7 2 0,3 5 0,3 1 0,2 7 0,-3 5 0,1 2 0,1 1 0,0-2 0,0-1 0,-1 0 0,1 3 0,3-2 0,1 1 0,9-6 0,8-2 0,8-2 0,2 0 0,2 5 0,0 2 0,1 3 0,1 5 0,1 3 0,-9 2 0,-3 3 0,-10 0 0,-2 0 0,0 0 0,0 0 0,1 0 0,-1 3 0,0 1 0,0 4 0,0 2 0,-2 0 0,2 3 0,-1 5 0,6 8 0,5 6 0,1 4 0,-4-1 0,-3-4 0,-5-2 0,-5-5 0,-3-2 0,-8-2 0,-3-5 0,-2-2 0,-2-7 0,0-2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1T19:13:13.947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5603 1348 24575,'-22'-30'0,"5"3"0,-6 1 0,-6-9 0,-6-5 0,-12-13 0,-18-15 0,23 27 0,-2-2 0,-9-8 0,-3-1 0,-6-2 0,-2 1 0,-3-2 0,-2 2 0,1 5 0,-1 3 0,-1 3 0,-1 2 0,0 2 0,0 2 0,11 7 0,2 3 0,2 0 0,4 2 0,-30-12 0,14 4 0,1 1 0,4 1 0,-3 4 0,3 4 0,1 1 0,3 5 0,-2 1 0,-6-1 0,-23-2 0,36 8 0,-3 1 0,-11 1 0,-3 0 0,-5 3 0,-2 1 0,-8 1 0,-3 1 0,2 1 0,0 1 0,-2 3 0,1 1 0,-1 1 0,1 3 0,5 2 0,1 2 0,-3 1 0,1 1 0,12-1 0,2-1 0,6 0 0,2 0 0,11-1 0,3 0 0,-39 16 0,-2 2 0,10 0 0,-2-2 0,8-1 0,1 1 0,3 3 0,2-1 0,3-2 0,-3 6 0,-3 6 0,-2 9 0,-1 10 0,2 7 0,34-29 0,1 0 0,0 0 0,0 0 0,-32 30 0,6-7 0,12-14 0,10-9 0,9-6 0,4-3 0,-1 5 0,-1 6 0,-2 4 0,0 3 0,3 2 0,4-2 0,2 3 0,4 6 0,2 11 0,4 18 0,8-32 0,1 3 0,1 7 0,2 3 0,-1 8 0,2 2 0,-1 6 0,0 1 0,0 2 0,0 1 0,-1-3 0,2-2 0,0-4 0,3-2 0,3-4 0,1-4 0,1-12 0,3-2 0,15 38 0,1-20 0,4 3 0,2-2 0,1-4 0,1-2 0,2-11 0,5 6 0,3-6 0,3-3 0,4-3 0,17 5 0,14 0 0,-36-25 0,2-1 0,2-2 0,1-1 0,0-3 0,-1-2 0,1 1 0,0 0 0,0-3 0,-1-1 0,1 0 0,0-1 0,0-1 0,1-2 0,0 0 0,-1-1 0,42 6-984,-10-4 816,-15-3-445,-10-3 613,1 0 0,-5-3 0,2-1 0,-3-2 0,-2 3 0,0 0 0,8 0 983,16 0-851,19-3 193,-38 0 0,1 0-325,3 0 0,1 0 0,3 0 0,0 0 0,0 0 0,-1 0 0,-2 0 0,0 0 0,-1 0 0,-3 0 0,41 0 0,-15 0 0,-21 0 0,-5 0 0,0 0 0,0 0 0,1 0 0,-3 0 0,3-3 0,-5-3 0,3-3 0,3-5 0,10-3 0,14-3 0,-37 8 0,1-2 0,5-2 0,2-3 0,2-2 0,1-2 0,1-3 0,1-2 0,-2-2 0,-1-1 0,-1 1 0,-2-2 0,-6 3 0,-1-1 0,-5 2 0,-3 1 0,23-18 0,-17 7 0,-13 6 0,-5 1 0,-1-5 0,2-2 0,4-8 0,-2-2 0,3-6 0,4-7 0,10-13 0,-20 32 0,0-2 0,3-2 0,-1 0 0,-2 1 0,0 1 0,21-39 0,-4 3 0,-5 2 0,-5-3 0,-6 0 0,-3 1 0,-7 13 0,-5 9 0,-4 13 0,-5 8 0,-1 1 0,-2 4 0,-1 1 0,-1-2 0,0 0 0,0-1 0,0-2 0,0-2 0,0-14 0,-8-16 0,-17-22 0,2 39 0,-4 0 0,-5 0 0,-4 1 0,-1 5 0,2 5 0,-9-7 0,16 21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1T19:13:15.031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1 1 24575,'11'50'0,"0"1"0,5 11 0,1 2 0,3 8 0,-1 1 0,1 2 0,-2 0 0,-5-8 0,-2-3 0,-1 27 0,-4-30 0,-6-36 0,0-20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1T19:13:16.264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487 0 24575,'-25'49'0,"-1"-1"0,4 3 0,2 3 0,5 10 0,3 3 0,3 11 0,3 1 0,1-2 0,1 0 0,2 2 0,0-2 0,2-6 0,0-4 0,0 29 0,0-21 0,0-32 0,0-17 0,0-5 0,0-7 0,0-2 0,-3-5 0,-5-2 0,-9-3 0,-16 1 0,-14 9 0,-15 12 0,-2 10 0,11 0 0,19-9 0,20-14 0,10-5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1T19:13:17.230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1 0 24575,'60'36'0,"2"1"0,1 6 0,2 8 0,-5-1 0,-13-4 0,-16-13 0,-19-19 0,-9-10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1T19:13:22.452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0 0 24575,'65'8'0,"2"19"0,3 31 0,-32-16 0,0 5 0,4 11 0,-1 4 0,4 11 0,-2 1 0,-5-4 0,-2 1-492,-1-2 0,-2 0 0,-5-9 0,-2-2 0,-3-4 0,-1 0 382,-1 4 1,-1-1 109,-4-4 0,-2-1 0,9 44 0,-9-5 0,0-4 0,-1-3 0,-1-7 0,-6-21 0,-2-14 0,-4-20 0,0-10 0,0-10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1T19:13:23.631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303 0 24575,'-25'0'0,"2"3"0,8 15 0,-10 24 0,-9 38 0,12-24 0,1 6 0,-4 13 0,2 3 0,3 7 0,2 2 0,3 1 0,2 0 0,4-2 0,2-2 0,4-12 0,2-4 0,-1-9 0,1-4 0,1 22 0,0-29 0,0-16 0,0-18 0,0-4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1T19:56:04.10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454 1 24575,'0'50'0,"0"1"0,0 6 0,0 3 0,0 9 0,0 2 0,0 2 0,0-3 0,0-14 0,0-2 0,0 31 0,0-24 0,0-2 0,0 12 0,0 1 0,0 8 0,0-5 0,0 6 0,0 3 0,0-13 0,0-13 0,0-15 0,0-9 0,0 1 0,0-1 0,0-1 0,0 1 0,0 5 0,0-1 0,0-1 0,0-6 0,-4-8 0,0-5 0,-1-4 0,1-3 0,4-1 0,0-1 0,0 6 0,0 3 0,0 0 0,0-1 0,-1-10 0,-3-3 0,-2-2 0,-2-2 0,-3-3 0,-4-5 0,-10-7 0,-8-5 0,-1 1 0,1 1 0,7 6 0,3 0 0,-3 2 0,2 0 0,-6-4 0,-4-5 0,-2-3 0,5 2 0,8 5 0,11 9 0,11 9 0,8 6 0,10 6 0,11 6 0,8 4 0,1 0 0,-1 3 0,-5-4 0,-1 3 0,0 0 0,-1-3 0,-1-1 0,-3-3 0,0 2 0,-2-2 0,-1 0 0,-5-7 0,-5-3 0,-2-4 0,-3-4 0,0 0 0,0-2 0,2 0 0,2-3 0,0-3 0,0-2 0,-2-2 0,1-2 0,2-3 0,3-2 0,2-1 0,6-4 0,13-11 0,14-11 0,11-5 0,3 2 0,-4 11 0,-16 12 0,-13 8 0,-13 8 0,-8 2 0,0 1 0,-3 3 0,0-1 0,-2 0 0,-1 0 0,0-1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1T18:59:57.617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1 2328 24575,'87'-16'0,"0"0"0,0 0 0,0 0 0,1 0 0,-3 2 0,-4 1 0,-1-1 0,-2-4-328,20-11 0,-3-5 0,-10 2-164,-11 5 0,-9 1 70,-10 4 1,-3-1 421,36-17 242,-38 16 0,-2 0-242,36-23 0,-6 5 0,-10-6 0,5-5 0,-5-5 0,-32 24 0,-1-3 0,2-4 0,-1-3 278,0-9 0,-1-4-278,5-11 0,-1-3 0,0-6 0,-2 0 0,-1 0 0,-3 1 491,-4 8 1,-2 3-267,-5 12 0,-2 4 113,7-24-338,-12 29 0,-8 17 0,-4 8 0,-3 6 0,0 3 0,0 1 0,0 1 0,0-4 0,-2 0 0,0-2 0,-3-3 0,-1 0 0,1-5 0,0-1 0,0 2 0,0 5 0,-5 8 0,-11 11 0,-16 17 0,-17 14 0,-5 6 0,-5 0 0,7-11 0,2-5 0,1-3 0,3-6 0,4-1 0,7-2 0,2-1 0,9-1 0,3-1 0,9-2 0,4-2 0,8-2 0,39-31 0,2-5 0,5 0 0,2-3 0,21-19 0,0 0 0,-10 13 0,-7 4 0,1 2 0,-2 2 0,-2 0 0,-6 4 0,0 0 0,-5 5 0,1 2 0,-1 0 0,3-5 0,-1 1 0,-3 5 0,-10 10 0,-10 12 0,-6 7 0,-3 3 0,1 2 0,0 5 0,1 3 0,3 6 0,0 2 0,5 2 0,0 2 0,4 3 0,2 2 0,3 7 0,12 14 0,7 12 0,10 16 0,-24-42 0,-2-1 0,22 38 0,-7-12 0,-9-16 0,-7-13 0,-9-16 0,-8-11 0,-5-14 0,-2-6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1T19:00:08.425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4599 174 24575,'-52'0'0,"-26"0"0,30 0 0,-4 0 0,-15 0 0,-5 0 0,-8 0 0,-3 0 0,-5 0 0,-2 0 0,-9 0 0,-1 0-237,31 0 0,0 0 0,-1 0 237,0-1 0,-1 1 0,-4 1 0,-21 2 0,-4 2 0,6 0 0,-1-1 0,1 1 0,16 2 0,-2 1 0,10 0 0,-26 7 0,5-2 0,4-6 0,-2-3 0,-8-4 0,2 0 0,7 0 0,-10 0 0,2 3 87,38-2 1,-2 2-88,-7 3 0,-1 0 0,-3 1 0,-3 1 0,-2 0 0,0 1 0,6 0 0,2-1 0,6-1 0,1-1 268,5 0 0,2-2-268,-44 2 0,12-3 0,20-3 0,17 0 0,19 0 0,12 0 0,4 0 0,9 0 0,30-14 0,-7 5 0,25-11 0,-20 10 0,2-2 0,0-3 0,2-2 0,2-2 0,-1 1 0,0-3 0,6-9 0,2-5 0,0-3 0,-8 4 0,-10 10 0,-8 7 0,-9 6 0,-15 4 0,-5 2 0,-20 3 0,10 2 0,-13 0 0,9 2 0,-6 3 0,-4 7 0,-5 4 0,-3 5 0,-7 4 0,-4 4 0,-12 8 0,-8 9 0,3 3 0,14-4 0,21-10 0,17-10 0,12-6 0,10-5 0,7-6 0,7-2 0,1-1 0,2-3 0,-2 0 0,-2 0 0,1 2 0,0 1 0,3 2 0,6 1 0,15 4 0,18 6 0,19 5 0,15 4 0,4 2 0,-1 3 0,-9 2 0,-15 1 0,-14-3 0,-18-9 0,-11-7 0,-9-5 0,-3-2 0,0-1 0,0 1 0,-2 0 0,0-2 0,-2 0 0,1 2 0,-1-2 0,1 3 0,-46-33 0,31 18 0,-33-21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1T19:00:12.490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1837 1 24575,'-46'0'0,"-19"17"0,-3 8 0,-17 16 0,0 11 0,9-3 0,35-19 0,0 3 0,4 5 0,1 5 0,-6 11 0,2 6 0,-4 15 0,2 7 0,13-20 0,1 3 0,2 1-225,0 3 0,1 2 0,2 0 225,2 1 0,1 0 0,2 0 0,1 0 0,2-1 0,1 0 0,2-3 0,1 0 0,0-1 0,-2 25 0,1-2 0,0-8 0,0-5 0,2-17 0,0-5 0,-6 35 0,6-26 166,7-16-166,2-1 0,1-7 0,0-1 0,0-7 0,0-5 509,0-7-509,0-2 0,0-5 0,0 0 0,-23-40 0,-4 4 0,-35-42 0,4 16 0,-7 1 0,4 7 0,4 6 0,1-1 0,2 4 0,3 1 0,6 4 0,3 3 0,7 2 0,3 3 0,13 9 0,12 15 0,21 23 0,18 19 0,17 18 0,2-3 0,-1-3 0,-8-11 0,-6-5 0,2 1 0,-3-8 0,-2-2 0,-6-11 0,-3-1 0,-4-5 0,-2 1 0,0-2 0,0 0 0,0 0 0,2-5 0,-3-3 0,-3-6 0,-1-1 0,-2-1 0,4-2 0,18-14 0,6-6 0,13-11 0,2-3 0,-1 2 0,4-4 0,0 3 0,-2 0 0,-6 4 0,-5 5 0,-7 3 0,-6 5 0,-4 2 0,3-6 0,8-4 0,12-9 0,10-5 0,-24 17 0,-8 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1T19:00:51.934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2238 2 24575,'-92'0'0,"-1"0"0,1 0 0,3-1 0,1 1 0,11 1 0,13 2 0,5 4 0,-5 4 0,2 7 0,2 8 0,4 8 0,2 7 0,5 5 0,4 4 0,4 3 0,3 1 0,4-1 0,7-3 0,2-2 0,-10 29 0,16-19 0,11-15 0,5-7 0,2 3 0,1 4 0,0 2 0,0 5 0,0 3 0,3 3 0,3 4 0,4 8 0,2 21 0,-5-40 0,-1 2 0,-1 0 0,-1-1 0,2 41 0,-3-10 0,-3-10 0,0-10 0,-2-10 0,-6-16 0,-12-3 0,-22 1 0,-26-1 0,21-15 0,-4-2 0,-10 1 0,-2-2 0,-8 1 0,-2-1 0,0 0 0,-1-1 0,6 1 0,1-1 0,10-3 0,5 0 0,-20 4 0,31-5 0,26-4 0,15-1 0,27 2 0,-9-5 0,20 4 0,-3-5 0,25 2 0,32 7 0,-29 0 0,5 4 0,15 5 0,5 5 0,-23-3 0,1 2 0,0 2 0,2 2 0,-1 1 0,-1 2 0,0 1 0,-2 0 0,-1 3 0,22 17 0,-4 2 0,-11-1 0,-5 2 0,-8-1 0,-7 0 0,-14-7 0,-6-1 0,8 26 0,-19-15 0,-10-8 0,-2 1 0,-5-1 0,-1 2 0,-1-2 0,0 0 0,0 5 0,0 11 0,0 12 0,0 11 0,0 0 0,0-1 0,0-2 0,0-2 0,5 3 0,10 3 0,4-11 0,7-6 0,-2-19 0,2-7 0,1-1 0,2-8 0,-1-1 0,-4-7 0,2-2 0,-2-4 0,3-2 0,4 2 0,10 7 0,13 7 0,9 4 0,4-1 0,-7-4 0,-11-7 0,-15-10 0,-13-11 0,-11-4 0,-8-4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1T19:01:05.817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165 1 24575,'93'24'0,"0"0"0,0-1 0,1 1 0,-9 1 0,2 0 0,-12 5 0,-24 9 0,-32 29 0,-19 10 0,5 14 0,-2 5-328,-2-25 0,-1 1 0,0-1 326,2-1 0,0-1 0,3-1 2,7 29 0,6-5 162,7-9 0,8-6-162,7-12 0,7-6 0,5-6 0,4-7 0,-6-12 0,0-6 0,41 8 0,-21-17 0,-11-8 0,-2 1 0,-8-2 0,-4 1 165,-12-1-165,-5-2 0,-4-2 0,0 0 501,-1 1-501,-1 0 0,-15-1 0,-21 2 0,-26 7 0,-28 22 0,-3 16 0,33-17 0,2 4 0,3 1 0,2 3-492,0 3 0,1 2 29,2-2 0,0 1 463,1-3 0,2 0 0,1 0 0,1 0-984,-16 38 980,2 2 4,10-13 0,7-9 0,8-9 0,2 0 0,7-7 0,1 0 0,3 9 983,10 15-158,6 25-334,-5-42 1,1 2-439,0 2 1,-1 1-54,-2 1 0,-3 0 0,-2-3 0,-3-1 0,-8-2 0,-5-2 0,-23 35 0,-23-9 0,-8-15 0,-13-3 0,37-32 0,-2-1 0,-2 0 0,-2-1 0,-3 1 0,-1-1 0,-40 14 0,0-1 0,5-12 0,2-5 0,-4-2 0,-1-6 0,20-5 0,23-4 0,24-5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1T19:01:05.817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165 1 24575,'93'24'0,"0"0"0,0-1 0,1 1 0,-9 1 0,2 0 0,-12 5 0,-24 9 0,-32 29 0,-19 10 0,5 14 0,-2 5-328,-2-25 0,-1 1 0,0-1 326,2-1 0,0-1 0,3-1 2,7 29 0,6-5 162,7-9 0,8-6-162,7-12 0,7-6 0,5-6 0,4-7 0,-6-12 0,0-6 0,41 8 0,-21-17 0,-11-8 0,-2 1 0,-8-2 0,-4 1 165,-12-1-165,-5-2 0,-4-2 0,0 0 501,-1 1-501,-1 0 0,-15-1 0,-21 2 0,-26 7 0,-28 22 0,-3 16 0,33-17 0,2 4 0,3 1 0,2 3-492,0 3 0,1 2 29,2-2 0,0 1 463,1-3 0,2 0 0,1 0 0,1 0-984,-16 38 980,2 2 4,10-13 0,7-9 0,8-9 0,2 0 0,7-7 0,1 0 0,3 9 983,10 15-158,6 25-334,-5-42 1,1 2-439,0 2 1,-1 1-54,-2 1 0,-3 0 0,-2-3 0,-3-1 0,-8-2 0,-5-2 0,-23 35 0,-23-9 0,-8-15 0,-13-3 0,37-32 0,-2-1 0,-2 0 0,-2-1 0,-3 1 0,-1-1 0,-40 14 0,0-1 0,5-12 0,2-5 0,-4-2 0,-1-6 0,20-5 0,23-4 0,24-5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3T01:48:54.41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4892 161 24575,'-60'27'0,"1"0"0,-3-1 0,-4 0 0,4-5 0,-6 0 0,-2 0-1093,-13 0 1,-5 0 0,1-2 151,1-1 1,1-2 0,-3 0 120,11-3 1,-3 0 0,0 0 0,3-1 775,-9 0 0,3-1 0,2 0 44,2-1 0,1-1 0,0-1 29,3 1 1,0-2 0,2 1-30,-21 0 0,0 0 0,27-3 0,-2-1 0,0 0 0,1 0 0,-1-2 0,-1 0-206,-11 0 1,-3 0-1,-1-1 206,-7-1 0,-2 0 0,-1 0 0,18 0 0,-1 0 0,-1 0 0,0 0 0,1-1 0,0 0 0,0 0 0,2-1 0,-18 0 0,3-2 0,1-2 606,9-1 0,2-3 0,3-3-606,-20-8 0,7-4 1638,17-1 0,7-3-1203,12 1 0,5-1-435,-15-14 2615,26 12-2615,20 13 1125,9 9-1125,4 2 331,1 5-331,4 38 0,6 21 0,-1-8 0,2 5 0,1 3 0,2 1 0,-1 3 0,0-1 0,-1-4 0,-1-3 0,3 34 0,-6-27 0,-3-22 0,-2-13 0,0-4 0,0-6 0,0-3 0,0-9 0,0-32 0,0-4 0,-2-30 0,-4 4 0,-9-17 0,-6-14 0,7 35 0,0-1 0,-1-8 0,1 0 0,2 7 0,1 3 0,-6-44 0,7 31 0,3 19 0,0 4 0,2 12 0,1 5 0,2 7 0,0 3 0,0 5 0,0 1 0,2 4 0,3 0 0,6 4 0,12 1 0,19 2 0,18 0 0,4 0 0,1 0 0,-10 0 0,-6 0 0,-2 0 0,-4 0 0,-4 0 0,-6 0 0,-2 0 0,-6 0 0,-3 0 0,-4 0 0,-2 0 0,-4-2 0,-4-1 0,-4 0 0,-2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3T01:48:57.93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 1580 24575,'-4'-50'0,"0"-3"0,8-1 0,13-10 0,5 7 0,12 3 0,-1 9 0,2 7 0,3-1 0,0 1 0,3-1 0,0-2 0,8-7 0,-1 1 0,1 1 0,2 3 0,1 3 0,9-7 0,14-12 0,-33 27 0,2 1 0,3-2 0,1 1 0,2 3 0,0 1 0,-2 3 0,1 3 0,1 2 0,0 1 0,3 2 0,0 3 0,0 0 0,-1 3 0,44-4 0,-19 7 0,-26 6 0,-23 2 0,-13 0 0,-7 0 0,0 0 0,-1 0 0,1 0 0,-1 0 0,4 0 0,5 0 0,7 0 0,1 2 0,-1 0 0,-6 2 0,-5 1 0,-4 0 0,-3 1 0,-1-4 0,-16-13 0,2-2 0,-14-8 0,6 5 0,1 1 0,-1 0 0,1 1 0,-3-2 0,-3-1 0,-6-3 0,-3-4 0,-5-3 0,-3-4 0,-1-3 0,4 0 0,9 8 0,12 10 0,9 14 0,15 21 0,0-4 0,7 8 0,-6-10 0,2 0 0,2 5 0,7 3 0,12 2 0,13 5 0,17 1 0,12 1 0,0-2 0,-9-3 0,-20-7 0,-17-6 0,-12-4 0,-7-3 0,-1-1 0,-4-1 0,-2 2 0,-2 2 0,0 0 0,0 0 0,-2 1 0,-1 1 0,-3 3 0,-4 3 0,-3 4 0,-4 7 0,-8 13 0,-11 25 0,-10 19 0,18-34 0,-1 1 0,1-2 0,0-1 0,-21 30 0,13-23 0,15-22 0,10-16 0,3-16 0,3-7 0,3-2 0,0 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6T04:25:54.19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9598 330 24575,'-61'-32'0,"1"0"0,-8 0 0,-4 1 0,-14-4 0,-9 2-246,24 14 0,-5 0 0,-5 1 0,-4 3 49,-4 0 0,-5 1 1,-4 2-1,-4 3 0,-3 2 56,14 3 1,-4 2-1,-2 1 1,-2 2-1,-2 3 1,-1 1-1,-1 4 31,10 0 1,-1 3 0,-2 1 0,0 2-1,-2 2 1,-1 2 0,0 1 0,0 2-1,0 1 20,12-2 1,-1 2-1,0 1 1,-1 2 0,0 0-1,0 2 1,0 1 0,-1 1-1,1 1 1,1 1-1,0 1 0,-3 2 1,-1 1-1,1 2 1,0 1 0,0 1-1,0 1 1,1 1 0,0 1-1,0 0 1,2 1-1,0 1 0,2-1 1,0 2-1,0 0 1,1 1 0,0 1-1,1 0 1,1 1 0,1 1-1,0 0 1,2 1-1,0 0-9,-2 3 1,0 1 0,2 0-1,0 0 1,1 1 0,1 1-1,2 2 1,0 1 0,1 1-1,1 2 9,6-3 1,1 1-1,1 2 1,1 0 0,0 2-1,2 0 1,0 2 0,1 1-1,1 1 1,1 1-1,0 1 0,0 4 1,1 1-1,0 2 1,2 2 0,0 0-1,1 1 1,2 1 0,0 0-1,1 0 1,1 0-1,0 0 0,3-3 1,2 0-1,-1 0 1,2 0 0,1 1-1,0-1 1,2 1 0,-1 1-1,2 0 1,0 0-1,1 1 0,1 2 1,-1 0-1,2 1 1,0 1 0,1 1-1,1-1 1,0 0 0,2 0-1,1-1 1,0-1-1,2-1-20,-2 7 1,1-1 0,2-1 0,1 0-1,0-1 1,2 0 0,0 1 0,1 0-1,1 0 0,0 1 1,1-1 0,1 1 0,0 0-1,1 1 1,1-1 0,0 1 0,0 0-1,0 1 0,0 3 1,0 1 0,0 0 0,0 1-1,1 0 1,1-1 0,0 0 0,1 0-1,0-3-13,1 5 0,1-2 0,1-1 0,0 0 0,1 0 0,0-1 0,2 1 0,-1-1 43,1-1 0,1 0 0,0 1 0,1-1 0,0-1 0,2 1 0,0-2 0,1 1 80,1 7 0,1 0 0,2-1 0,0 0 0,1-1 0,0 1 0,0 0 0,0-1 0,1 0 0,-1 1 0,1-1 0,1 0 0,1 1 0,1-1 0,0 2 0,1 0 0,1 0 0,1 0 0,1 0 0,2-1 0,1 0 0,0-4 0,1 0 0,1-1 0,2 0 0,2-1 0,2-1 0,5-1 0,1-5 0,3 0 0,1-2 0,4-1 0,3 0 0,3 0 0,4-1 0,2-2 0,3-1 0,3 0 0,4 0 0,2-1 0,4-1 0,3-1 0,3-1 0,-3-9 0,2 0 0,4-1 0,2-1 0,2-1 0,3 0 0,2-2 0,2 0 0,2-2 0,2 0 0,-7-8 0,1-1 0,3 0 0,1-1 0,2-1 0,1 0 0,2-1 0,2-2 0,1 0 0,1-1 0,1-1 0,1-2 0,1-1 0,-8-5 0,2 0 0,0-2 0,2 0 0,1-1 0,0-1 0,2-1 0,1-1 0,0 0 0,2-2 0,0 0 0,1-1 0,0 0 0,1-2 0,1 0 0,0 0 0,-7-3 0,1-1 0,0 0 0,2-1 0,0-1 0,0 0 0,2-1 0,0 0 0,0-1 0,1-1 0,1 0 0,0-2 0,0 1 0,0-2 0,1 0 0,0-1 0,0-1 0,1 0 0,-1-1 0,-3-1 0,0-1 0,1 0 0,0-2 0,1 1 0,0-2 0,0 0 0,1-1 0,0 0 0,0-1 0,0-1 0,1 0 0,-1-1 0,1 0 0,0-1 0,0 0 0,0-1 0,-1-1 0,1 0 0,0-1 0,0 0 0,-3 0 0,1-1 0,-1-1 0,1 0 0,1-1 0,-1 0 0,0-1 0,1-1 0,-1 0 0,1 0 0,-1-1 0,1-1 0,0 0 0,-1-1 0,0 0 0,0 0 0,0-2 0,0 1 0,0-1 0,-1-1 0,0 0 0,0-1 0,-1 0 0,1-1 0,-1 0 0,1-1 0,0-1 0,0 0 0,-1-1 0,1 0 0,0-1 0,-1-1 0,0 1 0,0-1 0,-1-1 0,0 0 0,-1 0 0,0-1 0,-1 1 0,-1-1 0,-1-1 0,0 1 0,-2-1 0,0 0 0,8-2 0,-1-2 0,-1 1 0,0-1 0,-1 0 0,-1-1 0,-1 0 0,0-1 0,-1 0 0,0 0 0,-2 0 0,0-1 0,-1-1 0,-1 1 0,-1-2 0,0 1 0,-2-1 0,0 0 0,11-6 0,-1-1 0,0-1 0,-2 0 0,0-1 0,-2 0 0,0-1 0,-2 0 0,-2 0 0,-1 0 0,-2 0 0,-1 0 0,-3 1 0,-2 0 0,9-6 0,-2 0 0,-2 1 0,-3-1 0,-1 1 0,-3-1 0,-1 0 0,-3 0 0,-2-1 0,-2 0 0,12-13 0,-5 0 0,-4 0 0,-1-1 0,-3-1 0,0 0 0,0-1 0,-2 1 0,0 1 0,0-2 0,-2 1 0,-2-2 0,-3-1 0,-2 0 0,3-10 0,-5-2 0,-2 0 0,-1-1 0,-2-2 0,1-1 0,-5 9 0,0-2 0,0-1 0,-2-1 0,0 0 0,-3-1 0,-2-1 0,-3 0 0,-3-1 0,-1 0 0,-2-1 0,-1-1 0,-1 0 0,-1 0 0,0-2 0,-1 0 0,-2-1 0,0-1 0,-2 1 0,-2-1 0,-1 1 0,-3 2 0,-1 1 0,-2-1 0,-1 0 0,-1 0 0,-2-2 0,1-1 0,-2 3 0,1-1 0,-2-1 0,0-2 0,-1 1 0,-2-1 0,-1 0 0,-2 0 0,-3-2 0,-1 0 0,-1 0 0,-2-1 0,-1 0 0,-2 0 0,-1 0 0,0-1 0,-1 8 0,-1-1 0,-1 0 0,-1 0 0,-1-1 0,-1 1 0,0 1 0,-2 1 0,-1 0 0,-2-4 0,0 0 0,-2 2 0,0 0 0,-3 1 0,-1-1 0,-3 0 0,-3 0 0,-3 0 0,-2 0 0,-2 0 0,-3 0 0,-2 0 0,-2-1 0,-1 1 0,-1-1 0,-1 1 0,5 10 0,-1 0 0,-1 0 0,-2 0 0,-1 0 0,0 0 0,-2 0 0,-1 0 0,-1 0 0,-1 1 0,0 0 0,0 1 0,-2 1 0,0 0 0,-2 0 0,0 0 0,-2 0 0,0 0 0,-1 1 0,0 0 0,-2 0 0,1 1 0,-1 1 0,2 4 0,0 0 0,0-1 0,-2 0 0,0 1 0,-1 0 0,0 1 0,-1 1 0,0 1 0,1 2 0,-1 1 0,0 2 0,1 3 26,-11-8 0,0 3 1,-1 2-1,1 2 0,-1 1 1,0 3-1,0 1 0,1 1 1,-1 2-1,1 1-26,-2 0 0,-1 3 0,1 1 0,-1 1 0,1 3 0,0 0 0,1 2 0,0 0 0,1 2 131,-14-6 0,0 3 1,1 1-1,0 2 1,2 1-1,1 1 1,2 0-132,-2 0 0,0 0 0,1 1 0,4 2 0,3 1 0,4 2 0,-5-2 0,4 2 0,5 2 0,6 1 0,-16-11 0,0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6T04:39:19.76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4343 24575,'70'-6'0,"1"1"0,-1 0 0,19-12 0,4-6 0,0-3-246,-20 4 0,0 0 0,0-4 0,2-2 0,9-7 0,2-4 0,-1-2 0,-1-2 0,-6 0 0,-1-2 0,-1-2 0,-2 1 0,-6 2 0,-1 0 0,-1 0 0,0-2 0,1-1 0,0 0 0,0-2 0,-2 1-82,14-14 0,-2 0 0,1 0 82,-20 14 0,1 1 0,0 0 0,0-2 0,0-1 0,1-1 0,0-1 0,-2 1 0,0 0 0,-1 0 0,0 0 0,-2 1-82,13-13 0,-1 2 0,-2-1 140,-2 1 0,-2 0 0,-3 0 188,-3 0 0,-2 0 0,-1-2-211,3-8 0,-3-3 0,-1-2 211,-2-7 0,-2-4 0,-2-1 0,-12 19 0,-1-1 0,-2-1 0,-2 1 0,5-19 0,-3 1 0,-4 1 327,-5 7 1,-2 1 0,-3 2-152,3-24 1,-3 6 314,-4 16 1,-3 7-1,-2 15 1,-2 6 491,1-8 0,-10 33 0,-16 21 0,-41 27-492,0 9 1,-10 8-165,2-1 1,-6 5 0,-2 2-221,13-7 1,-3 2 0,-1 0 0,1 0-108,-2 0 0,0-1 0,0 0 0,1-2 0,-12 6 0,2-2 0,5-4 0,-10 3 0,8-7 0,22-10 0,7-5 0,-1-1 0,40-17 0,46-33 0,25-22 0,-10 10 0,4-4 0,4-4 0,1-1 0,4-3 0,1 0 0,-1 2 0,1 1 0,0 0 0,0 1 0,-2 3 0,-1 0 491,-2 4 1,-1 1-281,-1 3 1,-2 2-212,-12 10 0,-2 2 0,33-17 0,-21 16 0,-13 9 0,-2 3 0,-9 6 0,-5 3 0,-5 3 0,-4 0 0,-5 2 0,-2 1 0,-3 2 0,1 1 0,7 10 0,25 21 0,-3 2 0,6 7 0,19 17 0,7 8 0,-13-11 0,3 4 0,0 0-290,3 4 1,0 1 0,0 0 289,-3-3 0,-1 1 0,-2-3 0,10 12 0,-5-5 0,-19-19 0,-5-6 0,8 11 0,-26-30 0,-5-6 0,-9-10 0,-3-2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1:58:22.540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0 0 24575,'0'0'0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6T04:39:24.91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5292 24575,'23'-76'0,"0"-1"0,1 1 0,-1-1 0,13-3 0,5-3 0,5-2 0,5-1 0,2-2 0,-3 11 0,3-2 0,4-2 0,2-1 0,2 1 0,1 0 0,1 1-123,-3 7 0,2-1 0,1 1 0,1 0 0,1 1 0,1 1 0,0 1 0,1 2 0,-3 4 0,1 1 0,1 1 0,1 1 0,-1 1 0,1 2 0,0 2 0,-1 2-41,14-9 0,0 2 0,0 2 0,0 3 0,-1 4 0,-1 4-33,1 2 0,-1 4 1,-1 4-1,0 2 0,0 5-49,10-2 0,1 6 0,-2 3 0,-3 5-82,5 3 0,-4 6 0,-2 3 0,-8 4 0,-3 2 0,-3 1-164,18 0 0,-4 0 389,-10 3 1,-1 2 102,0 1 0,0 4 0,-8 2 0,-1 3 0,-5 2 0,-4 1 866,33 19-866,-9 4 0,-16 7 0,8 17 983,-17 7 0,-14 5 0,-23-5 0,-33-6 0,-32 3-492,11-34 1,-6-1-1,-12 1 1,-5-1-327,-2-2 0,-3-3-165,0-2 0,1-4 0,8-5 0,3-3 0,-35 3 0,22-12 0,13-6 0,3 0 0,8-2 0,5-5 0,6-10 0,0-10 0,1-19 0,2-15 0,6-25 0,14 23 0,3-7 0,1-19 0,5-7-328,0 16 0,3-3 0,4-2 234,5-12 0,7-1 0,6-1 94,2 22 0,3 0 0,6 0 0,4 2-246,7-1 0,6 0 0,5 3 0,3 3 0,8 1 0,5 4 0,4 3 0,2 5 241,1 3 1,4 4 0,2 5 0,1 3 4,-1 6 0,2 4 0,1 4 0,0 4 0,0 4 0,1 4 0,-1 4 0,-2 1 0,14 1 0,-3 4 0,-2 2 0,-7 1 0,-3 2 0,-3 1 0,18 0 0,-6 2 0,-10 2 0,-1 0 0,0 1 0,-2 2 0,-12 1 0,-3 0 0,-1 0 0,-2 0 0,-10-1 0,-3 0 0,46 8 0,-13-1 0,-15-4 0,-15-1 0,-9-1 983,-9 0-831,-11 1 831,-15-4 0,-38-24-833,-13-6-150,-7-9 0,-8-7 0,-6-7 0,-2-5 0,12 10 0,-2-3 0,1-1-184,-5-6 0,1-3 0,0 1 184,5 1 0,2 1 0,1 0 0,-17-19 0,5 3 0,15 15 0,5 4 0,-10-9 0,29 35 0,18 22 0,39 34 0,2-3 0,39 22 0,-1-7 0,11 3 0,-33-18 0,3 1 0,13 7 0,3 1 0,6 4 0,2 0 0,8 3 0,0 1 0,-8-5 0,-3-1 276,-12-5 0,-3-2-276,-9-5 0,-3-1 0,30 19 0,-9-4 0,-7-3 0,-8-2 0,-14-10 0,-12-7 0,-12-9 0,-7-6 0,-1-1 0,-1 0 0,-2 3 0,-1 0 0,-1 3 0,-3-1 0,-7 16 0,-21 20 0,-34 25 0,22-30 0,-2-1 0,-7 4 0,-2-1 0,2-3 0,-2-1 0,-1 0 0,-4 1 0,-22 15 0,-1 1 0,22-17 0,1 0 0,-14 10 0,5-3 0,3 1 0,6-3 0,9-4 0,0 4 0,5 3 0,1 5 0,7 0 0,8-8 0,8-9 0,9-12 0,4-8 0,3-7 0,0-3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1:58:22.541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0 1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1:58:22.542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0 454 24575,'0'-39'0,"0"4"0,7 2 0,3 5 0,3 1 0,2 7 0,-3 5 0,1 2 0,1 1 0,0-2 0,0-1 0,-1 0 0,1 3 0,3-2 0,1 1 0,9-6 0,8-2 0,8-2 0,2 0 0,2 5 0,0 2 0,1 3 0,1 5 0,1 3 0,-9 2 0,-3 3 0,-10 0 0,-2 0 0,0 0 0,0 0 0,1 0 0,-1 3 0,0 1 0,0 4 0,0 2 0,-2 0 0,2 3 0,-1 5 0,6 8 0,5 6 0,1 4 0,-4-1 0,-3-4 0,-5-2 0,-5-5 0,-3-2 0,-8-2 0,-3-5 0,-2-2 0,-2-7 0,0-2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1:58:22.543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5603 1348 24575,'-22'-30'0,"5"3"0,-6 1 0,-6-9 0,-6-5 0,-12-13 0,-18-15 0,23 27 0,-2-2 0,-9-8 0,-3-1 0,-6-2 0,-2 1 0,-3-2 0,-2 2 0,1 5 0,-1 3 0,-1 3 0,-1 2 0,0 2 0,0 2 0,11 7 0,2 3 0,2 0 0,4 2 0,-30-12 0,14 4 0,1 1 0,4 1 0,-3 4 0,3 4 0,1 1 0,3 5 0,-2 1 0,-6-1 0,-23-2 0,36 8 0,-3 1 0,-11 1 0,-3 0 0,-5 3 0,-2 1 0,-8 1 0,-3 1 0,2 1 0,0 1 0,-2 3 0,1 1 0,-1 1 0,1 3 0,5 2 0,1 2 0,-3 1 0,1 1 0,12-1 0,2-1 0,6 0 0,2 0 0,11-1 0,3 0 0,-39 16 0,-2 2 0,10 0 0,-2-2 0,8-1 0,1 1 0,3 3 0,2-1 0,3-2 0,-3 6 0,-3 6 0,-2 9 0,-1 10 0,2 7 0,34-29 0,1 0 0,0 0 0,0 0 0,-32 30 0,6-7 0,12-14 0,10-9 0,9-6 0,4-3 0,-1 5 0,-1 6 0,-2 4 0,0 3 0,3 2 0,4-2 0,2 3 0,4 6 0,2 11 0,4 18 0,8-32 0,1 3 0,1 7 0,2 3 0,-1 8 0,2 2 0,-1 6 0,0 1 0,0 2 0,0 1 0,-1-3 0,2-2 0,0-4 0,3-2 0,3-4 0,1-4 0,1-12 0,3-2 0,15 38 0,1-20 0,4 3 0,2-2 0,1-4 0,1-2 0,2-11 0,5 6 0,3-6 0,3-3 0,4-3 0,17 5 0,14 0 0,-36-25 0,2-1 0,2-2 0,1-1 0,0-3 0,-1-2 0,1 1 0,0 0 0,0-3 0,-1-1 0,1 0 0,0-1 0,0-1 0,1-2 0,0 0 0,-1-1 0,42 6-984,-10-4 816,-15-3-445,-10-3 613,1 0 0,-5-3 0,2-1 0,-3-2 0,-2 3 0,0 0 0,8 0 983,16 0-851,19-3 193,-38 0 0,1 0-325,3 0 0,1 0 0,3 0 0,0 0 0,0 0 0,-1 0 0,-2 0 0,0 0 0,-1 0 0,-3 0 0,41 0 0,-15 0 0,-21 0 0,-5 0 0,0 0 0,0 0 0,1 0 0,-3 0 0,3-3 0,-5-3 0,3-3 0,3-5 0,10-3 0,14-3 0,-37 8 0,1-2 0,5-2 0,2-3 0,2-2 0,1-2 0,1-3 0,1-2 0,-2-2 0,-1-1 0,-1 1 0,-2-2 0,-6 3 0,-1-1 0,-5 2 0,-3 1 0,23-18 0,-17 7 0,-13 6 0,-5 1 0,-1-5 0,2-2 0,4-8 0,-2-2 0,3-6 0,4-7 0,10-13 0,-20 32 0,0-2 0,3-2 0,-1 0 0,-2 1 0,0 1 0,21-39 0,-4 3 0,-5 2 0,-5-3 0,-6 0 0,-3 1 0,-7 13 0,-5 9 0,-4 13 0,-5 8 0,-1 1 0,-2 4 0,-1 1 0,-1-2 0,0 0 0,0-1 0,0-2 0,0-2 0,0-14 0,-8-16 0,-17-22 0,2 39 0,-4 0 0,-5 0 0,-4 1 0,-1 5 0,2 5 0,-9-7 0,16 21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5T11:58:22.544"/>
    </inkml:context>
    <inkml:brush xml:id="br0">
      <inkml:brushProperty name="width" value="0.35" units="cm"/>
      <inkml:brushProperty name="height" value="0.35" units="cm"/>
      <inkml:brushProperty name="color" value="#E71024"/>
    </inkml:brush>
  </inkml:definitions>
  <inkml:trace contextRef="#ctx0" brushRef="#br0">1 1 24575,'11'50'0,"0"1"0,5 11 0,1 2 0,3 8 0,-1 1 0,1 2 0,-2 0 0,-5-8 0,-2-3 0,-1 27 0,-4-30 0,-6-36 0,0-20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1FA1D-89B1-F340-884D-EE09811D4E09}" type="datetimeFigureOut">
              <a:rPr lang="en-US" smtClean="0"/>
              <a:t>5/23/26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C1046-DDE9-AF48-AE59-ED147CC53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32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Muckrock</a:t>
            </a:r>
            <a:r>
              <a:rPr lang="en-US" dirty="0"/>
              <a:t>: a place for FOIA requests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5B64A-BD4B-3E48-8593-C186837DC4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1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cca7e74394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cca7e74394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5B64A-BD4B-3E48-8593-C186837DC4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4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PDFs are good for printing, but nothing else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5B64A-BD4B-3E48-8593-C186837DC4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32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11980-A792-0DBE-CF3D-F4009F7EC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0CDA22-4EB1-FA8C-1FEB-B8092C70F7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D7542F-0546-6CB5-9746-52771C78DF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PDFs are good for printing, but nothing 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128C0-9CB6-2CD4-8B5B-8E8DA0312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5B64A-BD4B-3E48-8593-C186837DC4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37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cca7e74394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cca7e74394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cca7e74394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cca7e74394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cca7e74394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cca7e74394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cca7e74394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cca7e74394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cca7e74394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cca7e74394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9BA72-CF51-17BB-E5B4-F69CAF3D6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2D2C7-EA85-45C6-361D-0890488CE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84FC-5A75-5BD4-C9E6-AFB1FF6CC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C90-B179-D64A-9689-F00146D5250E}" type="datetimeFigureOut">
              <a:rPr lang="en-US" smtClean="0"/>
              <a:t>5/23/26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C2C27-83C2-A334-A411-CA90FA94C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8F1EA-125E-8D70-3892-2A56DA9B1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D34-40F6-4D4C-BE2B-ED9B0E4C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6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B83A-817E-238D-16D3-41CD22803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4B013-6E8A-CB7B-2FB6-12CEE9141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3D110-532D-B4FB-6C87-A9765F6C4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C90-B179-D64A-9689-F00146D5250E}" type="datetimeFigureOut">
              <a:rPr lang="en-US" smtClean="0"/>
              <a:t>5/23/26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06EDF-79CC-D3DC-BD63-55B3B15FE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0CFDD-DFF9-7DBA-A29E-83AADCD3A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D34-40F6-4D4C-BE2B-ED9B0E4C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35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9D2AB0-8C04-0994-792C-AAA2CE8E2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9BB42-E800-82FA-869D-23495F9C4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9D1EC-2F7A-D1A8-F168-B5F7FA6C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C90-B179-D64A-9689-F00146D5250E}" type="datetimeFigureOut">
              <a:rPr lang="en-US" smtClean="0"/>
              <a:t>5/23/26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6ECB9-549D-C809-3790-780622409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29410-3530-552A-79AE-352EDA21B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D34-40F6-4D4C-BE2B-ED9B0E4C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92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2F15A-05F4-F30D-DAD3-944496DB1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EFE4F-885D-ABEB-F7B1-9490A455A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68EC1-A2E1-3A86-674F-0F537A8F2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C90-B179-D64A-9689-F00146D5250E}" type="datetimeFigureOut">
              <a:rPr lang="en-US" smtClean="0"/>
              <a:t>5/23/26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06E50-23A2-02E4-2C03-A02298543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3B994-6BF2-E2B9-0BB6-C3C09897D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D34-40F6-4D4C-BE2B-ED9B0E4C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7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09792-260B-27F8-2332-BCDADA1B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A9DE7-AF4C-9D12-C43D-231212D02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E988-A331-E92F-92BE-0FCF7CF08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C90-B179-D64A-9689-F00146D5250E}" type="datetimeFigureOut">
              <a:rPr lang="en-US" smtClean="0"/>
              <a:t>5/23/26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85430-B131-4F76-BCDB-1E5C898D5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8CB1A-9C61-9795-EBAF-7E66986E0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D34-40F6-4D4C-BE2B-ED9B0E4C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47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EAC28-6EA2-7E5C-C5B9-61FA7EFCD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83C1E-E332-0758-4EC3-04EBFF1305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AD605-70FF-8BF5-D24D-BACE41BD6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3CC9BD-1F6D-84D7-75D6-07ED37B60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C90-B179-D64A-9689-F00146D5250E}" type="datetimeFigureOut">
              <a:rPr lang="en-US" smtClean="0"/>
              <a:t>5/23/26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12DF01-8A7B-A05A-45CE-E6B49D358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AC8FF-534E-9A24-FA7D-09B7EA6E8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D34-40F6-4D4C-BE2B-ED9B0E4C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8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783CB-5E1F-9AB3-5301-3B8BB38B8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9DAC7-D179-14C1-B8E3-83717B168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A1B13F-F953-2A5B-5B23-4BF399171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B7A37-3EB5-6C96-2D38-A0B61CAC9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0124F3-3BBC-C385-21DD-6BBAF94D4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D8DB1E-013D-D044-CB03-BD5FD4BE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C90-B179-D64A-9689-F00146D5250E}" type="datetimeFigureOut">
              <a:rPr lang="en-US" smtClean="0"/>
              <a:t>5/23/26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B3900E-EBBE-5DF6-9C18-CD9556AFD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2B9395-8F51-AA1A-2DE9-A8FF110B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D34-40F6-4D4C-BE2B-ED9B0E4C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39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21922-7F7A-D3A7-8163-1D19EF17E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979B0D-7EAD-62C0-9F37-653D07154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C90-B179-D64A-9689-F00146D5250E}" type="datetimeFigureOut">
              <a:rPr lang="en-US" smtClean="0"/>
              <a:t>5/23/26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336CC5-7098-4D7D-C183-8B04B12A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A79C9-A202-4BD7-F454-F45D18FB8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D34-40F6-4D4C-BE2B-ED9B0E4C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57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E7C9EA-D4AA-659D-6FF4-B95706CD5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C90-B179-D64A-9689-F00146D5250E}" type="datetimeFigureOut">
              <a:rPr lang="en-US" smtClean="0"/>
              <a:t>5/23/26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0A2C9-E4C8-476C-CEA6-7636FD07B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0E774-5721-C5D2-FE50-19ACB4E1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D34-40F6-4D4C-BE2B-ED9B0E4C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7E53F-5BAC-73D2-D765-C90418358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86469-9222-6E8E-6937-4F396BD26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E5EA2-AF10-CC59-D9D7-86A32D145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04B36-5349-AEAB-CC06-A1FC2BAC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C90-B179-D64A-9689-F00146D5250E}" type="datetimeFigureOut">
              <a:rPr lang="en-US" smtClean="0"/>
              <a:t>5/23/26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32FBC4-F471-5B12-E6EE-8D00DA8CD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A51FC-EB0F-D348-0DAE-6DEC0EAC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D34-40F6-4D4C-BE2B-ED9B0E4C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51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B8087-4862-FF11-A0A9-833DBDE68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E95718-AA4F-39A2-224A-2C25108168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2471C-7164-37B3-238F-DD87120A3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2463E-8287-7327-97F8-6C301B7D0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C90-B179-D64A-9689-F00146D5250E}" type="datetimeFigureOut">
              <a:rPr lang="en-US" smtClean="0"/>
              <a:t>5/23/26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B51B-F83C-38A9-BAC7-6CFF15A5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90173-5372-46C1-F7D4-10FE4185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D34-40F6-4D4C-BE2B-ED9B0E4C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50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C28711-C2EE-A635-169C-DBF9556A0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38CB2-DF6C-ADB3-1060-3E19F9BCA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58AAD-10B3-B315-4A89-60E2A2836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B89C90-B179-D64A-9689-F00146D5250E}" type="datetimeFigureOut">
              <a:rPr lang="en-US" smtClean="0"/>
              <a:t>5/23/26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89386-EB56-45FD-CFB9-E866CD3C6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E46BA-03F6-C357-CE93-88EA6E4B2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514D34-40F6-4D4C-BE2B-ED9B0E4C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8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image" Target="../media/image110.png"/><Relationship Id="rId18" Type="http://schemas.openxmlformats.org/officeDocument/2006/relationships/customXml" Target="../ink/ink13.xml"/><Relationship Id="rId7" Type="http://schemas.openxmlformats.org/officeDocument/2006/relationships/image" Target="../media/image80.png"/><Relationship Id="rId12" Type="http://schemas.openxmlformats.org/officeDocument/2006/relationships/customXml" Target="../ink/ink10.xml"/><Relationship Id="rId17" Type="http://schemas.openxmlformats.org/officeDocument/2006/relationships/image" Target="../media/image130.png"/><Relationship Id="rId2" Type="http://schemas.openxmlformats.org/officeDocument/2006/relationships/customXml" Target="../ink/ink5.xml"/><Relationship Id="rId16" Type="http://schemas.openxmlformats.org/officeDocument/2006/relationships/customXml" Target="../ink/ink1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.xml"/><Relationship Id="rId11" Type="http://schemas.openxmlformats.org/officeDocument/2006/relationships/image" Target="../media/image101.png"/><Relationship Id="rId5" Type="http://schemas.openxmlformats.org/officeDocument/2006/relationships/customXml" Target="../ink/ink6.xml"/><Relationship Id="rId15" Type="http://schemas.openxmlformats.org/officeDocument/2006/relationships/image" Target="../media/image120.png"/><Relationship Id="rId10" Type="http://schemas.openxmlformats.org/officeDocument/2006/relationships/customXml" Target="../ink/ink9.xml"/><Relationship Id="rId19" Type="http://schemas.openxmlformats.org/officeDocument/2006/relationships/image" Target="../media/image140.png"/><Relationship Id="rId4" Type="http://schemas.openxmlformats.org/officeDocument/2006/relationships/image" Target="../media/image70.png"/><Relationship Id="rId9" Type="http://schemas.openxmlformats.org/officeDocument/2006/relationships/image" Target="../media/image90.png"/><Relationship Id="rId14" Type="http://schemas.openxmlformats.org/officeDocument/2006/relationships/customXml" Target="../ink/ink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customXml" Target="../ink/ink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customXml" Target="../ink/ink20.xml"/><Relationship Id="rId18" Type="http://schemas.openxmlformats.org/officeDocument/2006/relationships/image" Target="../media/image25.png"/><Relationship Id="rId3" Type="http://schemas.openxmlformats.org/officeDocument/2006/relationships/customXml" Target="../ink/ink15.xml"/><Relationship Id="rId7" Type="http://schemas.openxmlformats.org/officeDocument/2006/relationships/customXml" Target="../ink/ink17.xml"/><Relationship Id="rId12" Type="http://schemas.openxmlformats.org/officeDocument/2006/relationships/image" Target="../media/image22.png"/><Relationship Id="rId17" Type="http://schemas.openxmlformats.org/officeDocument/2006/relationships/customXml" Target="../ink/ink22.xml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customXml" Target="../ink/ink19.xml"/><Relationship Id="rId5" Type="http://schemas.openxmlformats.org/officeDocument/2006/relationships/customXml" Target="../ink/ink16.xml"/><Relationship Id="rId15" Type="http://schemas.openxmlformats.org/officeDocument/2006/relationships/customXml" Target="../ink/ink21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customXml" Target="../ink/ink18.xml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customXml" Target="../ink/ink28.xml"/><Relationship Id="rId18" Type="http://schemas.openxmlformats.org/officeDocument/2006/relationships/image" Target="../media/image25.png"/><Relationship Id="rId3" Type="http://schemas.openxmlformats.org/officeDocument/2006/relationships/customXml" Target="../ink/ink23.xml"/><Relationship Id="rId7" Type="http://schemas.openxmlformats.org/officeDocument/2006/relationships/customXml" Target="../ink/ink25.xml"/><Relationship Id="rId12" Type="http://schemas.openxmlformats.org/officeDocument/2006/relationships/image" Target="../media/image26.png"/><Relationship Id="rId17" Type="http://schemas.openxmlformats.org/officeDocument/2006/relationships/customXml" Target="../ink/ink30.xml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customXml" Target="../ink/ink27.xml"/><Relationship Id="rId5" Type="http://schemas.openxmlformats.org/officeDocument/2006/relationships/customXml" Target="../ink/ink24.xml"/><Relationship Id="rId15" Type="http://schemas.openxmlformats.org/officeDocument/2006/relationships/customXml" Target="../ink/ink29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customXml" Target="../ink/ink26.xml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.xml"/><Relationship Id="rId13" Type="http://schemas.openxmlformats.org/officeDocument/2006/relationships/image" Target="../media/image110.png"/><Relationship Id="rId18" Type="http://schemas.openxmlformats.org/officeDocument/2006/relationships/customXml" Target="../ink/ink39.xml"/><Relationship Id="rId3" Type="http://schemas.openxmlformats.org/officeDocument/2006/relationships/customXml" Target="../ink/ink31.xml"/><Relationship Id="rId7" Type="http://schemas.openxmlformats.org/officeDocument/2006/relationships/image" Target="../media/image80.png"/><Relationship Id="rId12" Type="http://schemas.openxmlformats.org/officeDocument/2006/relationships/customXml" Target="../ink/ink36.xml"/><Relationship Id="rId17" Type="http://schemas.openxmlformats.org/officeDocument/2006/relationships/image" Target="../media/image130.png"/><Relationship Id="rId2" Type="http://schemas.openxmlformats.org/officeDocument/2006/relationships/image" Target="../media/image1.png"/><Relationship Id="rId16" Type="http://schemas.openxmlformats.org/officeDocument/2006/relationships/customXml" Target="../ink/ink3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3.xml"/><Relationship Id="rId11" Type="http://schemas.openxmlformats.org/officeDocument/2006/relationships/image" Target="../media/image101.png"/><Relationship Id="rId5" Type="http://schemas.openxmlformats.org/officeDocument/2006/relationships/customXml" Target="../ink/ink32.xml"/><Relationship Id="rId15" Type="http://schemas.openxmlformats.org/officeDocument/2006/relationships/image" Target="../media/image120.png"/><Relationship Id="rId10" Type="http://schemas.openxmlformats.org/officeDocument/2006/relationships/customXml" Target="../ink/ink35.xml"/><Relationship Id="rId19" Type="http://schemas.openxmlformats.org/officeDocument/2006/relationships/image" Target="../media/image140.png"/><Relationship Id="rId4" Type="http://schemas.openxmlformats.org/officeDocument/2006/relationships/image" Target="../media/image70.png"/><Relationship Id="rId9" Type="http://schemas.openxmlformats.org/officeDocument/2006/relationships/image" Target="../media/image90.png"/><Relationship Id="rId14" Type="http://schemas.openxmlformats.org/officeDocument/2006/relationships/customXml" Target="../ink/ink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0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customXml" Target="../ink/ink45.xml"/><Relationship Id="rId7" Type="http://schemas.openxmlformats.org/officeDocument/2006/relationships/customXml" Target="../ink/ink4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customXml" Target="../ink/ink46.xml"/><Relationship Id="rId4" Type="http://schemas.openxmlformats.org/officeDocument/2006/relationships/image" Target="../media/image2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8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50.xml"/><Relationship Id="rId3" Type="http://schemas.openxmlformats.org/officeDocument/2006/relationships/image" Target="../media/image52.png"/><Relationship Id="rId7" Type="http://schemas.openxmlformats.org/officeDocument/2006/relationships/image" Target="../media/image4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4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customXml" Target="../ink/ink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8425E0-6D09-49F7-B26B-9278B629FB39}"/>
              </a:ext>
            </a:extLst>
          </p:cNvPr>
          <p:cNvSpPr/>
          <p:nvPr/>
        </p:nvSpPr>
        <p:spPr>
          <a:xfrm>
            <a:off x="0" y="-1"/>
            <a:ext cx="12192000" cy="7442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14CB77-C513-3BEF-1C6C-6D119ABB5187}"/>
              </a:ext>
            </a:extLst>
          </p:cNvPr>
          <p:cNvSpPr txBox="1"/>
          <p:nvPr/>
        </p:nvSpPr>
        <p:spPr>
          <a:xfrm>
            <a:off x="2212634" y="125916"/>
            <a:ext cx="77667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Workshop materials are at </a:t>
            </a:r>
            <a:r>
              <a:rPr lang="en-US" sz="2600" b="1" dirty="0">
                <a:solidFill>
                  <a:schemeClr val="bg1"/>
                </a:solidFill>
              </a:rPr>
              <a:t>https://</a:t>
            </a:r>
            <a:r>
              <a:rPr lang="en-US" sz="2600" b="1" dirty="0" err="1">
                <a:solidFill>
                  <a:schemeClr val="bg1"/>
                </a:solidFill>
              </a:rPr>
              <a:t>bit.ly</a:t>
            </a:r>
            <a:r>
              <a:rPr lang="en-US" sz="2600" b="1" dirty="0">
                <a:solidFill>
                  <a:schemeClr val="bg1"/>
                </a:solidFill>
              </a:rPr>
              <a:t>/natural-pdf</a:t>
            </a:r>
            <a:endParaRPr lang="en-US" sz="2600" i="1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26CFE43-7D64-F103-7C26-8BDC938B1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919" y="974338"/>
            <a:ext cx="4373331" cy="5757746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147505-B6FD-6A3D-A6C0-BAD70D2D8A5D}"/>
              </a:ext>
            </a:extLst>
          </p:cNvPr>
          <p:cNvSpPr txBox="1"/>
          <p:nvPr/>
        </p:nvSpPr>
        <p:spPr>
          <a:xfrm>
            <a:off x="5445918" y="4624262"/>
            <a:ext cx="5699252" cy="169277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600" b="1" dirty="0"/>
              <a:t>Jonathan Soma</a:t>
            </a:r>
          </a:p>
          <a:p>
            <a:r>
              <a:rPr lang="en-US" sz="2600" dirty="0"/>
              <a:t>Knight Chair in Data Journalism</a:t>
            </a:r>
          </a:p>
          <a:p>
            <a:r>
              <a:rPr lang="en-US" sz="2600" dirty="0"/>
              <a:t>Columbia University</a:t>
            </a:r>
          </a:p>
          <a:p>
            <a:r>
              <a:rPr lang="en-US" sz="2600" dirty="0"/>
              <a:t>js4571@columbia.edu / @</a:t>
            </a:r>
            <a:r>
              <a:rPr lang="en-US" sz="2600" dirty="0" err="1"/>
              <a:t>dangerscarf</a:t>
            </a:r>
            <a:endParaRPr lang="en-US" sz="2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B7399-3BE8-1FE8-D774-B93F2AFD75C2}"/>
              </a:ext>
            </a:extLst>
          </p:cNvPr>
          <p:cNvSpPr txBox="1"/>
          <p:nvPr/>
        </p:nvSpPr>
        <p:spPr>
          <a:xfrm>
            <a:off x="5445918" y="1808554"/>
            <a:ext cx="6523661" cy="24006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000" b="1" dirty="0"/>
              <a:t>Magical, modern PDF processing with Natural PDF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F555D6-E0B3-3B3A-62FC-C3D232FE3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401" y="1596259"/>
            <a:ext cx="3381597" cy="338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22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9B823F8-4590-9832-0F55-ADA9F3BC875D}"/>
              </a:ext>
            </a:extLst>
          </p:cNvPr>
          <p:cNvGrpSpPr/>
          <p:nvPr/>
        </p:nvGrpSpPr>
        <p:grpSpPr>
          <a:xfrm>
            <a:off x="8787346" y="2654405"/>
            <a:ext cx="2232360" cy="1992240"/>
            <a:chOff x="5557534" y="1076021"/>
            <a:chExt cx="2232360" cy="199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EF96DE3-7F71-7A53-CCCE-3151F66787A8}"/>
                    </a:ext>
                  </a:extLst>
                </p14:cNvPr>
                <p14:cNvContentPartPr/>
                <p14:nvPr/>
              </p14:nvContentPartPr>
              <p14:xfrm>
                <a:off x="6106534" y="1557341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7B595AA-EDD4-BA8D-9BD4-42C25D92A42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43534" y="1494341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02D1747-6DE4-9073-848A-990765FA75AA}"/>
                    </a:ext>
                  </a:extLst>
                </p14:cNvPr>
                <p14:cNvContentPartPr/>
                <p14:nvPr/>
              </p14:nvContentPartPr>
              <p14:xfrm>
                <a:off x="6673534" y="1543301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69A64DF-9B76-524B-940D-8680DEDC62F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10534" y="1480661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430E78F-A6EC-40C5-8DA5-3FD89F510E4E}"/>
                    </a:ext>
                  </a:extLst>
                </p14:cNvPr>
                <p14:cNvContentPartPr/>
                <p14:nvPr/>
              </p14:nvContentPartPr>
              <p14:xfrm>
                <a:off x="6148294" y="1995461"/>
                <a:ext cx="434880" cy="163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EF970D0-73E8-AF28-70F5-438B9523404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85294" y="1932461"/>
                  <a:ext cx="56052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2A7E97F-2843-841A-4363-13774747C41C}"/>
                    </a:ext>
                  </a:extLst>
                </p14:cNvPr>
                <p14:cNvContentPartPr/>
                <p14:nvPr/>
              </p14:nvContentPartPr>
              <p14:xfrm>
                <a:off x="5724214" y="1076021"/>
                <a:ext cx="2065680" cy="1416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5EF550A-25B3-D6D4-D198-10CEC5F6A49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61214" y="1013021"/>
                  <a:ext cx="2191320" cy="154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5B3DA81-B032-0AFF-A2C7-FEB1AD6C7E1B}"/>
                    </a:ext>
                  </a:extLst>
                </p14:cNvPr>
                <p14:cNvContentPartPr/>
                <p14:nvPr/>
              </p14:nvContentPartPr>
              <p14:xfrm>
                <a:off x="6958294" y="2539061"/>
                <a:ext cx="62280" cy="3009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E1BE8D4-0567-20DB-4F3A-5E23C11E715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895654" y="2476421"/>
                  <a:ext cx="18792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82199AC-AE43-0C97-E0A8-2E7C8A18EB53}"/>
                    </a:ext>
                  </a:extLst>
                </p14:cNvPr>
                <p14:cNvContentPartPr/>
                <p14:nvPr/>
              </p14:nvContentPartPr>
              <p14:xfrm>
                <a:off x="6136054" y="2568581"/>
                <a:ext cx="175680" cy="4996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B443619-0096-B706-C114-2B487C35243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73054" y="2505581"/>
                  <a:ext cx="301320" cy="62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5757658-DA5A-E8E3-2461-CFD8173B560E}"/>
                    </a:ext>
                  </a:extLst>
                </p14:cNvPr>
                <p14:cNvContentPartPr/>
                <p14:nvPr/>
              </p14:nvContentPartPr>
              <p14:xfrm>
                <a:off x="7043614" y="2908061"/>
                <a:ext cx="145440" cy="113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4972AF4-478A-82AC-C350-EB9FC6CD0C5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980974" y="2845061"/>
                  <a:ext cx="27108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0A64170-9DF6-3657-325A-790BDD78C8E5}"/>
                    </a:ext>
                  </a:extLst>
                </p14:cNvPr>
                <p14:cNvContentPartPr/>
                <p14:nvPr/>
              </p14:nvContentPartPr>
              <p14:xfrm>
                <a:off x="7413694" y="2028581"/>
                <a:ext cx="304920" cy="627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98E452B-2C05-C495-00F1-CFC51E4BA64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350694" y="1965581"/>
                  <a:ext cx="430560" cy="75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A25CEF0-BC04-53C9-4498-8835435AFA3D}"/>
                    </a:ext>
                  </a:extLst>
                </p14:cNvPr>
                <p14:cNvContentPartPr/>
                <p14:nvPr/>
              </p14:nvContentPartPr>
              <p14:xfrm>
                <a:off x="5557534" y="1950101"/>
                <a:ext cx="109080" cy="492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B0376E2-1C35-0CF9-9255-E65E9B128B0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494894" y="1887101"/>
                  <a:ext cx="234720" cy="6177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6FDCF1D-BBBD-32CF-7760-22F6AC1BE6F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899258">
            <a:off x="498611" y="-90475"/>
            <a:ext cx="7371750" cy="9705341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27976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1543F-EDC2-99C4-C414-85C416290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5CE7A8-0130-EAD8-0CBB-1E440A84E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99258">
            <a:off x="8191805" y="1171716"/>
            <a:ext cx="3468692" cy="4566736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614A14-0D15-8219-556C-F3B5983C0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84316">
            <a:off x="-274079" y="219458"/>
            <a:ext cx="772088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9ADA6E2-E551-831A-F361-72FD6767AA24}"/>
                  </a:ext>
                </a:extLst>
              </p14:cNvPr>
              <p14:cNvContentPartPr/>
              <p14:nvPr/>
            </p14:nvContentPartPr>
            <p14:xfrm>
              <a:off x="4940494" y="615941"/>
              <a:ext cx="3018600" cy="28335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9ADA6E2-E551-831A-F361-72FD6767AA2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77854" y="552941"/>
                <a:ext cx="3144240" cy="295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1295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7FA37-9DBB-8188-A561-409BD2174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41F40B-1DF6-CB6E-59EC-7A07D0D34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87042">
            <a:off x="822851" y="1234442"/>
            <a:ext cx="6554487" cy="58219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89270A4-6783-0172-8201-B01CA8C6639D}"/>
                  </a:ext>
                </a:extLst>
              </p14:cNvPr>
              <p14:cNvContentPartPr/>
              <p14:nvPr/>
            </p14:nvContentPartPr>
            <p14:xfrm>
              <a:off x="2147584" y="902051"/>
              <a:ext cx="240840" cy="1249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89270A4-6783-0172-8201-B01CA8C6639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11944" y="866411"/>
                <a:ext cx="312480" cy="19656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133FEF04-D71B-340B-582C-F87FAC16FA07}"/>
              </a:ext>
            </a:extLst>
          </p:cNvPr>
          <p:cNvGrpSpPr/>
          <p:nvPr/>
        </p:nvGrpSpPr>
        <p:grpSpPr>
          <a:xfrm>
            <a:off x="1297264" y="224891"/>
            <a:ext cx="1517760" cy="1103040"/>
            <a:chOff x="1297264" y="224891"/>
            <a:chExt cx="1517760" cy="110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06500BA-364E-FB6E-D3B7-022061BB1BA3}"/>
                    </a:ext>
                  </a:extLst>
                </p14:cNvPr>
                <p14:cNvContentPartPr/>
                <p14:nvPr/>
              </p14:nvContentPartPr>
              <p14:xfrm>
                <a:off x="2130664" y="572651"/>
                <a:ext cx="2880" cy="105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06500BA-364E-FB6E-D3B7-022061BB1BA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95024" y="536651"/>
                  <a:ext cx="7452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3DD7B67-F711-C3D7-7613-645CD7387E20}"/>
                    </a:ext>
                  </a:extLst>
                </p14:cNvPr>
                <p14:cNvContentPartPr/>
                <p14:nvPr/>
              </p14:nvContentPartPr>
              <p14:xfrm>
                <a:off x="2494264" y="591731"/>
                <a:ext cx="360" cy="95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3DD7B67-F711-C3D7-7613-645CD7387E2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458624" y="556091"/>
                  <a:ext cx="720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A853DED-F640-9A57-F581-ED41BC9AF861}"/>
                    </a:ext>
                  </a:extLst>
                </p14:cNvPr>
                <p14:cNvContentPartPr/>
                <p14:nvPr/>
              </p14:nvContentPartPr>
              <p14:xfrm>
                <a:off x="1297264" y="224891"/>
                <a:ext cx="1517760" cy="1103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A853DED-F640-9A57-F581-ED41BC9AF86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61624" y="188891"/>
                  <a:ext cx="1589400" cy="1174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9FF3FA9-593F-6EF4-59F7-1D0BBA8A3EBD}"/>
                  </a:ext>
                </a:extLst>
              </p14:cNvPr>
              <p14:cNvContentPartPr/>
              <p14:nvPr/>
            </p14:nvContentPartPr>
            <p14:xfrm>
              <a:off x="2746624" y="297971"/>
              <a:ext cx="259560" cy="3733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9FF3FA9-593F-6EF4-59F7-1D0BBA8A3EB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10624" y="261971"/>
                <a:ext cx="33120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B18D69FE-A891-D68E-D10C-0EDB37D7AC17}"/>
                  </a:ext>
                </a:extLst>
              </p14:cNvPr>
              <p14:cNvContentPartPr/>
              <p14:nvPr/>
            </p14:nvContentPartPr>
            <p14:xfrm>
              <a:off x="1003144" y="322091"/>
              <a:ext cx="474480" cy="5508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B18D69FE-A891-D68E-D10C-0EDB37D7AC1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67504" y="286451"/>
                <a:ext cx="546120" cy="62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8773E5AA-D446-B7C7-ED8B-8E9764882C4B}"/>
              </a:ext>
            </a:extLst>
          </p:cNvPr>
          <p:cNvGrpSpPr/>
          <p:nvPr/>
        </p:nvGrpSpPr>
        <p:grpSpPr>
          <a:xfrm>
            <a:off x="1738984" y="1348811"/>
            <a:ext cx="677160" cy="381600"/>
            <a:chOff x="1738984" y="1348811"/>
            <a:chExt cx="677160" cy="38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197460D-D9FE-1FA5-A6C3-73DFBBD0A73E}"/>
                    </a:ext>
                  </a:extLst>
                </p14:cNvPr>
                <p14:cNvContentPartPr/>
                <p14:nvPr/>
              </p14:nvContentPartPr>
              <p14:xfrm>
                <a:off x="1738984" y="1380131"/>
                <a:ext cx="142560" cy="285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197460D-D9FE-1FA5-A6C3-73DFBBD0A73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702984" y="1344491"/>
                  <a:ext cx="21420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A1733DE-EEF6-E5F2-B7B0-EA769600540E}"/>
                    </a:ext>
                  </a:extLst>
                </p14:cNvPr>
                <p14:cNvContentPartPr/>
                <p14:nvPr/>
              </p14:nvContentPartPr>
              <p14:xfrm>
                <a:off x="2268904" y="1348811"/>
                <a:ext cx="147240" cy="3816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A1733DE-EEF6-E5F2-B7B0-EA769600540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233264" y="1312811"/>
                  <a:ext cx="218880" cy="453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34E6839-2C9D-1CB1-FDD0-4A727AE8D1DD}"/>
              </a:ext>
            </a:extLst>
          </p:cNvPr>
          <p:cNvSpPr txBox="1"/>
          <p:nvPr/>
        </p:nvSpPr>
        <p:spPr>
          <a:xfrm>
            <a:off x="5371491" y="2332458"/>
            <a:ext cx="6356220" cy="24006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000" b="1" i="1" dirty="0"/>
              <a:t>unfortunately: </a:t>
            </a:r>
            <a:r>
              <a:rPr lang="en-US" sz="5000" b="1" dirty="0"/>
              <a:t>doing this should land you in prison, </a:t>
            </a:r>
            <a:r>
              <a:rPr lang="en-US" sz="5000" b="1" u="sng" dirty="0"/>
              <a:t>forever</a:t>
            </a:r>
          </a:p>
        </p:txBody>
      </p:sp>
    </p:spTree>
    <p:extLst>
      <p:ext uri="{BB962C8B-B14F-4D97-AF65-F5344CB8AC3E}">
        <p14:creationId xmlns:p14="http://schemas.microsoft.com/office/powerpoint/2010/main" val="40078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4E67A-AFC0-40D2-02A9-D933021BC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D9A80F-0D22-0E28-91FF-606E4D5F8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87042">
            <a:off x="822851" y="1234442"/>
            <a:ext cx="6554487" cy="58219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B66AEDFD-BB91-0701-91F7-14EDAEF681DB}"/>
                  </a:ext>
                </a:extLst>
              </p14:cNvPr>
              <p14:cNvContentPartPr/>
              <p14:nvPr/>
            </p14:nvContentPartPr>
            <p14:xfrm rot="10582325">
              <a:off x="2147584" y="902051"/>
              <a:ext cx="240840" cy="1249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B66AEDFD-BB91-0701-91F7-14EDAEF681D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10582325">
                <a:off x="2111944" y="866411"/>
                <a:ext cx="312480" cy="19656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7EB38737-2CDA-FFEC-20C4-277A037779D8}"/>
              </a:ext>
            </a:extLst>
          </p:cNvPr>
          <p:cNvGrpSpPr/>
          <p:nvPr/>
        </p:nvGrpSpPr>
        <p:grpSpPr>
          <a:xfrm>
            <a:off x="1297264" y="224891"/>
            <a:ext cx="1517760" cy="1103040"/>
            <a:chOff x="1297264" y="224891"/>
            <a:chExt cx="1517760" cy="110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C4C1FDA-68BB-3CD9-4E9E-76EBB28BF1AE}"/>
                    </a:ext>
                  </a:extLst>
                </p14:cNvPr>
                <p14:cNvContentPartPr/>
                <p14:nvPr/>
              </p14:nvContentPartPr>
              <p14:xfrm>
                <a:off x="2130664" y="572651"/>
                <a:ext cx="2880" cy="105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C4C1FDA-68BB-3CD9-4E9E-76EBB28BF1A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95024" y="536651"/>
                  <a:ext cx="7452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E206AAB-0FA0-9608-855F-C08F2C28442E}"/>
                    </a:ext>
                  </a:extLst>
                </p14:cNvPr>
                <p14:cNvContentPartPr/>
                <p14:nvPr/>
              </p14:nvContentPartPr>
              <p14:xfrm>
                <a:off x="2494264" y="591731"/>
                <a:ext cx="360" cy="95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E206AAB-0FA0-9608-855F-C08F2C28442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458624" y="556091"/>
                  <a:ext cx="720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F2A80A7-11E2-CC39-3D48-675B68BDB6C9}"/>
                    </a:ext>
                  </a:extLst>
                </p14:cNvPr>
                <p14:cNvContentPartPr/>
                <p14:nvPr/>
              </p14:nvContentPartPr>
              <p14:xfrm>
                <a:off x="1297264" y="224891"/>
                <a:ext cx="1517760" cy="1103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F2A80A7-11E2-CC39-3D48-675B68BDB6C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61624" y="188891"/>
                  <a:ext cx="1589400" cy="1174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8B2B2F9-0962-1AE5-F49A-1396A119D78E}"/>
                  </a:ext>
                </a:extLst>
              </p14:cNvPr>
              <p14:cNvContentPartPr/>
              <p14:nvPr/>
            </p14:nvContentPartPr>
            <p14:xfrm rot="661764" flipV="1">
              <a:off x="2801399" y="1031570"/>
              <a:ext cx="217349" cy="31261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8B2B2F9-0962-1AE5-F49A-1396A119D78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rot="661764" flipV="1">
                <a:off x="2765414" y="995555"/>
                <a:ext cx="288959" cy="38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CF20C33-2B37-D36A-C5F1-6BF089B7A718}"/>
                  </a:ext>
                </a:extLst>
              </p14:cNvPr>
              <p14:cNvContentPartPr/>
              <p14:nvPr/>
            </p14:nvContentPartPr>
            <p14:xfrm rot="20568865" flipV="1">
              <a:off x="1078439" y="920669"/>
              <a:ext cx="474480" cy="5072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CF20C33-2B37-D36A-C5F1-6BF089B7A71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20568865" flipV="1">
                <a:off x="1042799" y="884669"/>
                <a:ext cx="546120" cy="57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1CE1BD1C-E6C2-AAFB-328B-03DAB257B2FD}"/>
              </a:ext>
            </a:extLst>
          </p:cNvPr>
          <p:cNvGrpSpPr/>
          <p:nvPr/>
        </p:nvGrpSpPr>
        <p:grpSpPr>
          <a:xfrm>
            <a:off x="1738984" y="1348811"/>
            <a:ext cx="677160" cy="381600"/>
            <a:chOff x="1738984" y="1348811"/>
            <a:chExt cx="677160" cy="38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5065252-1695-738D-621C-C7D7DBC0705F}"/>
                    </a:ext>
                  </a:extLst>
                </p14:cNvPr>
                <p14:cNvContentPartPr/>
                <p14:nvPr/>
              </p14:nvContentPartPr>
              <p14:xfrm>
                <a:off x="1738984" y="1380131"/>
                <a:ext cx="142560" cy="285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5065252-1695-738D-621C-C7D7DBC0705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702984" y="1344491"/>
                  <a:ext cx="21420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530F9C6-1287-40A9-83D9-A0BFCEFDE734}"/>
                    </a:ext>
                  </a:extLst>
                </p14:cNvPr>
                <p14:cNvContentPartPr/>
                <p14:nvPr/>
              </p14:nvContentPartPr>
              <p14:xfrm>
                <a:off x="2268904" y="1348811"/>
                <a:ext cx="147240" cy="3816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530F9C6-1287-40A9-83D9-A0BFCEFDE73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233264" y="1312811"/>
                  <a:ext cx="218880" cy="453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0554551B-102C-195E-FB0C-290671FA2F07}"/>
              </a:ext>
            </a:extLst>
          </p:cNvPr>
          <p:cNvSpPr txBox="1"/>
          <p:nvPr/>
        </p:nvSpPr>
        <p:spPr>
          <a:xfrm>
            <a:off x="4707761" y="1156725"/>
            <a:ext cx="7144567" cy="393954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000" b="1" dirty="0"/>
              <a:t>LLMs are not built for </a:t>
            </a:r>
            <a:r>
              <a:rPr lang="en-US" sz="5000" b="1" u="sng" dirty="0"/>
              <a:t>exactly</a:t>
            </a:r>
            <a:r>
              <a:rPr lang="en-US" sz="5000" b="1" dirty="0"/>
              <a:t> copying things. The probability is high that they’ll copy correctly, but not 100%.</a:t>
            </a:r>
          </a:p>
        </p:txBody>
      </p:sp>
    </p:spTree>
    <p:extLst>
      <p:ext uri="{BB962C8B-B14F-4D97-AF65-F5344CB8AC3E}">
        <p14:creationId xmlns:p14="http://schemas.microsoft.com/office/powerpoint/2010/main" val="4198043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AB7404-AB02-5D07-4400-7D3B29681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8045">
            <a:off x="6978110" y="-1"/>
            <a:ext cx="393987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356345-C380-0013-000C-80E516F50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9387">
            <a:off x="7154030" y="1563768"/>
            <a:ext cx="4733910" cy="4657061"/>
          </a:xfrm>
          <a:prstGeom prst="rect">
            <a:avLst/>
          </a:prstGeo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1E30F0EB-60C1-F67F-8251-FE5675A6D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24" b="65363"/>
          <a:stretch>
            <a:fillRect/>
          </a:stretch>
        </p:blipFill>
        <p:spPr bwMode="auto">
          <a:xfrm rot="21430601">
            <a:off x="322983" y="4093711"/>
            <a:ext cx="6183178" cy="237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569E93E1-EB16-66E2-526A-4F4C9F7E85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4" r="51424"/>
          <a:stretch>
            <a:fillRect/>
          </a:stretch>
        </p:blipFill>
        <p:spPr bwMode="auto">
          <a:xfrm>
            <a:off x="535734" y="235626"/>
            <a:ext cx="6493333" cy="45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46F7CB-B971-C8D7-37C0-AC503667F418}"/>
              </a:ext>
            </a:extLst>
          </p:cNvPr>
          <p:cNvSpPr txBox="1"/>
          <p:nvPr/>
        </p:nvSpPr>
        <p:spPr>
          <a:xfrm>
            <a:off x="1128794" y="3651408"/>
            <a:ext cx="6820509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000" b="1" dirty="0"/>
              <a:t>you get </a:t>
            </a:r>
            <a:r>
              <a:rPr lang="en-US" sz="5000" b="1" i="1" u="sng" dirty="0"/>
              <a:t>a</a:t>
            </a:r>
            <a:r>
              <a:rPr lang="en-US" sz="5000" b="1" i="1" dirty="0"/>
              <a:t> </a:t>
            </a:r>
            <a:r>
              <a:rPr lang="en-US" sz="5000" b="1" dirty="0"/>
              <a:t>table but probably not </a:t>
            </a:r>
            <a:r>
              <a:rPr lang="en-US" sz="5000" b="1" i="1" u="sng" dirty="0"/>
              <a:t>the</a:t>
            </a:r>
            <a:r>
              <a:rPr lang="en-US" sz="5000" b="1" i="1" dirty="0"/>
              <a:t> </a:t>
            </a:r>
            <a:r>
              <a:rPr lang="en-US" sz="5000" b="1" dirty="0"/>
              <a:t>table</a:t>
            </a:r>
            <a:endParaRPr lang="en-US" sz="5000" b="1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96B7F-2BEF-1C17-46CE-EE6D4C961C57}"/>
              </a:ext>
            </a:extLst>
          </p:cNvPr>
          <p:cNvSpPr txBox="1"/>
          <p:nvPr/>
        </p:nvSpPr>
        <p:spPr>
          <a:xfrm>
            <a:off x="9385539" y="6283714"/>
            <a:ext cx="262443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www.runpulse.com</a:t>
            </a:r>
            <a:r>
              <a:rPr lang="en-US" dirty="0">
                <a:solidFill>
                  <a:schemeClr val="bg1"/>
                </a:solidFill>
              </a:rPr>
              <a:t>/blog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CB9D0-B39E-9CDA-9EB4-74C345DFE148}"/>
              </a:ext>
            </a:extLst>
          </p:cNvPr>
          <p:cNvSpPr txBox="1"/>
          <p:nvPr/>
        </p:nvSpPr>
        <p:spPr>
          <a:xfrm>
            <a:off x="3364907" y="1334486"/>
            <a:ext cx="7640384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000" b="1" dirty="0"/>
              <a:t>numbers + structured data require accuracy</a:t>
            </a:r>
            <a:endParaRPr lang="en-US" sz="5000" b="1" u="sng" dirty="0"/>
          </a:p>
        </p:txBody>
      </p:sp>
    </p:spTree>
    <p:extLst>
      <p:ext uri="{BB962C8B-B14F-4D97-AF65-F5344CB8AC3E}">
        <p14:creationId xmlns:p14="http://schemas.microsoft.com/office/powerpoint/2010/main" val="325176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2EFAA-3018-24DC-939E-6D0220467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CC4B36-5C95-2231-CF6E-936021D9D219}"/>
              </a:ext>
            </a:extLst>
          </p:cNvPr>
          <p:cNvSpPr/>
          <p:nvPr/>
        </p:nvSpPr>
        <p:spPr>
          <a:xfrm>
            <a:off x="0" y="-1"/>
            <a:ext cx="12192000" cy="7442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A1479-9BD1-E8A9-22B8-4EAD22EFA30D}"/>
              </a:ext>
            </a:extLst>
          </p:cNvPr>
          <p:cNvSpPr txBox="1"/>
          <p:nvPr/>
        </p:nvSpPr>
        <p:spPr>
          <a:xfrm>
            <a:off x="2212630" y="125916"/>
            <a:ext cx="77667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Workshop materials are at </a:t>
            </a:r>
            <a:r>
              <a:rPr lang="en-US" sz="2600" b="1" dirty="0">
                <a:solidFill>
                  <a:schemeClr val="bg1"/>
                </a:solidFill>
              </a:rPr>
              <a:t>https://</a:t>
            </a:r>
            <a:r>
              <a:rPr lang="en-US" sz="2600" b="1" dirty="0" err="1">
                <a:solidFill>
                  <a:schemeClr val="bg1"/>
                </a:solidFill>
              </a:rPr>
              <a:t>bit.ly</a:t>
            </a:r>
            <a:r>
              <a:rPr lang="en-US" sz="2600" b="1" dirty="0">
                <a:solidFill>
                  <a:schemeClr val="bg1"/>
                </a:solidFill>
              </a:rPr>
              <a:t>/natural-pdf</a:t>
            </a:r>
            <a:endParaRPr lang="en-US" sz="2600" i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672943-FC87-C957-90DE-A9C47EB52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35" y="974338"/>
            <a:ext cx="4373331" cy="5757746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CBD1D2-C92C-0C39-52AF-59A210BB8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17366">
            <a:off x="5267716" y="2888901"/>
            <a:ext cx="7780822" cy="10243908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EA2320-7698-6732-0225-1E83D53CF70F}"/>
              </a:ext>
            </a:extLst>
          </p:cNvPr>
          <p:cNvSpPr txBox="1"/>
          <p:nvPr/>
        </p:nvSpPr>
        <p:spPr>
          <a:xfrm>
            <a:off x="3559639" y="1643874"/>
            <a:ext cx="8460509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000" b="1" dirty="0"/>
              <a:t>sometimes, you really do need to do it manually</a:t>
            </a:r>
            <a:endParaRPr lang="en-US" sz="5000" b="1" u="sng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A953515-CA79-7BA4-E0C8-3A8B585061E1}"/>
              </a:ext>
            </a:extLst>
          </p:cNvPr>
          <p:cNvGrpSpPr/>
          <p:nvPr/>
        </p:nvGrpSpPr>
        <p:grpSpPr>
          <a:xfrm>
            <a:off x="3164251" y="4582892"/>
            <a:ext cx="2232360" cy="1992240"/>
            <a:chOff x="5557534" y="1076021"/>
            <a:chExt cx="2232360" cy="199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7B595AA-EDD4-BA8D-9BD4-42C25D92A427}"/>
                    </a:ext>
                  </a:extLst>
                </p14:cNvPr>
                <p14:cNvContentPartPr/>
                <p14:nvPr/>
              </p14:nvContentPartPr>
              <p14:xfrm>
                <a:off x="6106534" y="1557341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7B595AA-EDD4-BA8D-9BD4-42C25D92A42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43534" y="1494341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69A64DF-9B76-524B-940D-8680DEDC62F0}"/>
                    </a:ext>
                  </a:extLst>
                </p14:cNvPr>
                <p14:cNvContentPartPr/>
                <p14:nvPr/>
              </p14:nvContentPartPr>
              <p14:xfrm>
                <a:off x="6673534" y="1543301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69A64DF-9B76-524B-940D-8680DEDC62F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10534" y="1480661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EF970D0-73E8-AF28-70F5-438B95234048}"/>
                    </a:ext>
                  </a:extLst>
                </p14:cNvPr>
                <p14:cNvContentPartPr/>
                <p14:nvPr/>
              </p14:nvContentPartPr>
              <p14:xfrm>
                <a:off x="6148294" y="1995461"/>
                <a:ext cx="434880" cy="163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EF970D0-73E8-AF28-70F5-438B9523404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85294" y="1932461"/>
                  <a:ext cx="56052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5EF550A-25B3-D6D4-D198-10CEC5F6A49F}"/>
                    </a:ext>
                  </a:extLst>
                </p14:cNvPr>
                <p14:cNvContentPartPr/>
                <p14:nvPr/>
              </p14:nvContentPartPr>
              <p14:xfrm>
                <a:off x="5724214" y="1076021"/>
                <a:ext cx="2065680" cy="1416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5EF550A-25B3-D6D4-D198-10CEC5F6A49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61214" y="1013021"/>
                  <a:ext cx="2191320" cy="154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E1BE8D4-0567-20DB-4F3A-5E23C11E7158}"/>
                    </a:ext>
                  </a:extLst>
                </p14:cNvPr>
                <p14:cNvContentPartPr/>
                <p14:nvPr/>
              </p14:nvContentPartPr>
              <p14:xfrm>
                <a:off x="6958294" y="2539061"/>
                <a:ext cx="62280" cy="3009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E1BE8D4-0567-20DB-4F3A-5E23C11E715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895654" y="2476421"/>
                  <a:ext cx="18792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B443619-0096-B706-C114-2B487C352433}"/>
                    </a:ext>
                  </a:extLst>
                </p14:cNvPr>
                <p14:cNvContentPartPr/>
                <p14:nvPr/>
              </p14:nvContentPartPr>
              <p14:xfrm>
                <a:off x="6136054" y="2568581"/>
                <a:ext cx="175680" cy="4996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B443619-0096-B706-C114-2B487C35243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73054" y="2505581"/>
                  <a:ext cx="301320" cy="62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4972AF4-478A-82AC-C350-EB9FC6CD0C5C}"/>
                    </a:ext>
                  </a:extLst>
                </p14:cNvPr>
                <p14:cNvContentPartPr/>
                <p14:nvPr/>
              </p14:nvContentPartPr>
              <p14:xfrm>
                <a:off x="7043614" y="2908061"/>
                <a:ext cx="145440" cy="113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4972AF4-478A-82AC-C350-EB9FC6CD0C5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980974" y="2845061"/>
                  <a:ext cx="27108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98E452B-2C05-C495-00F1-CFC51E4BA648}"/>
                    </a:ext>
                  </a:extLst>
                </p14:cNvPr>
                <p14:cNvContentPartPr/>
                <p14:nvPr/>
              </p14:nvContentPartPr>
              <p14:xfrm>
                <a:off x="7413694" y="2028581"/>
                <a:ext cx="304920" cy="627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98E452B-2C05-C495-00F1-CFC51E4BA64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350694" y="1965581"/>
                  <a:ext cx="430560" cy="75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B0376E2-1C35-0CF9-9255-E65E9B128B02}"/>
                    </a:ext>
                  </a:extLst>
                </p14:cNvPr>
                <p14:cNvContentPartPr/>
                <p14:nvPr/>
              </p14:nvContentPartPr>
              <p14:xfrm>
                <a:off x="5557534" y="1950101"/>
                <a:ext cx="109080" cy="492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B0376E2-1C35-0CF9-9255-E65E9B128B0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494894" y="1887101"/>
                  <a:ext cx="234720" cy="617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40068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CF4EE-EFAD-110D-4D01-BF7EB6ED3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28E015-D460-5704-E0EC-BE4C7CAD6B70}"/>
              </a:ext>
            </a:extLst>
          </p:cNvPr>
          <p:cNvSpPr/>
          <p:nvPr/>
        </p:nvSpPr>
        <p:spPr>
          <a:xfrm>
            <a:off x="0" y="-1"/>
            <a:ext cx="12192000" cy="7442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800C82-52E0-FD64-8689-DB0F3B7E5CD9}"/>
              </a:ext>
            </a:extLst>
          </p:cNvPr>
          <p:cNvSpPr txBox="1"/>
          <p:nvPr/>
        </p:nvSpPr>
        <p:spPr>
          <a:xfrm>
            <a:off x="2212630" y="125916"/>
            <a:ext cx="77667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Workshop materials are at </a:t>
            </a:r>
            <a:r>
              <a:rPr lang="en-US" sz="2600" b="1" dirty="0">
                <a:solidFill>
                  <a:schemeClr val="bg1"/>
                </a:solidFill>
              </a:rPr>
              <a:t>https://</a:t>
            </a:r>
            <a:r>
              <a:rPr lang="en-US" sz="2600" b="1" dirty="0" err="1">
                <a:solidFill>
                  <a:schemeClr val="bg1"/>
                </a:solidFill>
              </a:rPr>
              <a:t>bit.ly</a:t>
            </a:r>
            <a:r>
              <a:rPr lang="en-US" sz="2600" b="1" dirty="0">
                <a:solidFill>
                  <a:schemeClr val="bg1"/>
                </a:solidFill>
              </a:rPr>
              <a:t>/natural-pdf</a:t>
            </a:r>
            <a:endParaRPr lang="en-US" sz="2600" i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FD2D88-A6CF-44CD-2669-6C1BEF75C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725" y="1183598"/>
            <a:ext cx="9640330" cy="5148939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3DBF9A2-72AF-14FF-7E42-1EA638F50C0D}"/>
                  </a:ext>
                </a:extLst>
              </p14:cNvPr>
              <p14:cNvContentPartPr/>
              <p14:nvPr/>
            </p14:nvContentPartPr>
            <p14:xfrm>
              <a:off x="7906534" y="2314421"/>
              <a:ext cx="1086840" cy="838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3DBF9A2-72AF-14FF-7E42-1EA638F50C0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43894" y="2251781"/>
                <a:ext cx="1212480" cy="96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9778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9BAD4-C045-BDD9-8D49-4354113E5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A24B5E-47F6-34E2-30DB-ABE35950561C}"/>
              </a:ext>
            </a:extLst>
          </p:cNvPr>
          <p:cNvSpPr/>
          <p:nvPr/>
        </p:nvSpPr>
        <p:spPr>
          <a:xfrm>
            <a:off x="0" y="-1"/>
            <a:ext cx="12192000" cy="7442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0EFE04-7D29-3951-7F24-993BBD802ADD}"/>
              </a:ext>
            </a:extLst>
          </p:cNvPr>
          <p:cNvSpPr txBox="1"/>
          <p:nvPr/>
        </p:nvSpPr>
        <p:spPr>
          <a:xfrm>
            <a:off x="2212630" y="125916"/>
            <a:ext cx="77667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Workshop materials are at </a:t>
            </a:r>
            <a:r>
              <a:rPr lang="en-US" sz="2600" b="1" dirty="0">
                <a:solidFill>
                  <a:schemeClr val="bg1"/>
                </a:solidFill>
              </a:rPr>
              <a:t>https://</a:t>
            </a:r>
            <a:r>
              <a:rPr lang="en-US" sz="2600" b="1" dirty="0" err="1">
                <a:solidFill>
                  <a:schemeClr val="bg1"/>
                </a:solidFill>
              </a:rPr>
              <a:t>bit.ly</a:t>
            </a:r>
            <a:r>
              <a:rPr lang="en-US" sz="2600" b="1" dirty="0">
                <a:solidFill>
                  <a:schemeClr val="bg1"/>
                </a:solidFill>
              </a:rPr>
              <a:t>/natural-pdf</a:t>
            </a:r>
            <a:endParaRPr lang="en-US" sz="2600" i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27DCBC-0072-DF08-744E-3C113A3CE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725" y="1183598"/>
            <a:ext cx="9640330" cy="5148939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9D27728-8197-9981-A02D-9821DCD0854C}"/>
                  </a:ext>
                </a:extLst>
              </p14:cNvPr>
              <p14:cNvContentPartPr/>
              <p14:nvPr/>
            </p14:nvContentPartPr>
            <p14:xfrm>
              <a:off x="3603094" y="2919581"/>
              <a:ext cx="1655640" cy="286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9D27728-8197-9981-A02D-9821DCD085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40454" y="2856581"/>
                <a:ext cx="1781280" cy="41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2076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73119-61C6-8911-B301-4BAADADAB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306EDE-5740-F8D8-B371-E97CC8045202}"/>
              </a:ext>
            </a:extLst>
          </p:cNvPr>
          <p:cNvSpPr/>
          <p:nvPr/>
        </p:nvSpPr>
        <p:spPr>
          <a:xfrm>
            <a:off x="0" y="-1"/>
            <a:ext cx="12192000" cy="7442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5EF0B9-059E-CE3F-334F-BBF7607FBEF3}"/>
              </a:ext>
            </a:extLst>
          </p:cNvPr>
          <p:cNvSpPr txBox="1"/>
          <p:nvPr/>
        </p:nvSpPr>
        <p:spPr>
          <a:xfrm>
            <a:off x="2212630" y="125916"/>
            <a:ext cx="77667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Workshop materials are at </a:t>
            </a:r>
            <a:r>
              <a:rPr lang="en-US" sz="2600" b="1" dirty="0">
                <a:solidFill>
                  <a:schemeClr val="bg1"/>
                </a:solidFill>
              </a:rPr>
              <a:t>https://</a:t>
            </a:r>
            <a:r>
              <a:rPr lang="en-US" sz="2600" b="1" dirty="0" err="1">
                <a:solidFill>
                  <a:schemeClr val="bg1"/>
                </a:solidFill>
              </a:rPr>
              <a:t>bit.ly</a:t>
            </a:r>
            <a:r>
              <a:rPr lang="en-US" sz="2600" b="1" dirty="0">
                <a:solidFill>
                  <a:schemeClr val="bg1"/>
                </a:solidFill>
              </a:rPr>
              <a:t>/natural-pdf</a:t>
            </a:r>
            <a:endParaRPr lang="en-US" sz="2600" i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CC49E1-7F1A-F78E-AEC7-3CB526F26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725" y="1183598"/>
            <a:ext cx="9640330" cy="5148939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67EB12D-9192-45CE-EF9C-31C59F5685AF}"/>
                  </a:ext>
                </a:extLst>
              </p14:cNvPr>
              <p14:cNvContentPartPr/>
              <p14:nvPr/>
            </p14:nvContentPartPr>
            <p14:xfrm>
              <a:off x="4152814" y="1358261"/>
              <a:ext cx="661680" cy="963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67EB12D-9192-45CE-EF9C-31C59F5685A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89814" y="1295621"/>
                <a:ext cx="787320" cy="108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5061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ED899-9A09-D520-6922-9671477C8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D1D339-3D72-D7FD-50E4-929187F99268}"/>
              </a:ext>
            </a:extLst>
          </p:cNvPr>
          <p:cNvSpPr/>
          <p:nvPr/>
        </p:nvSpPr>
        <p:spPr>
          <a:xfrm>
            <a:off x="0" y="-1"/>
            <a:ext cx="12192000" cy="7442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6BC8BA-3CF3-B097-6BDA-6557D53F76CE}"/>
              </a:ext>
            </a:extLst>
          </p:cNvPr>
          <p:cNvSpPr txBox="1"/>
          <p:nvPr/>
        </p:nvSpPr>
        <p:spPr>
          <a:xfrm>
            <a:off x="2212630" y="125916"/>
            <a:ext cx="77667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Workshop materials are at </a:t>
            </a:r>
            <a:r>
              <a:rPr lang="en-US" sz="2600" b="1" dirty="0">
                <a:solidFill>
                  <a:schemeClr val="bg1"/>
                </a:solidFill>
              </a:rPr>
              <a:t>https://</a:t>
            </a:r>
            <a:r>
              <a:rPr lang="en-US" sz="2600" b="1" dirty="0" err="1">
                <a:solidFill>
                  <a:schemeClr val="bg1"/>
                </a:solidFill>
              </a:rPr>
              <a:t>bit.ly</a:t>
            </a:r>
            <a:r>
              <a:rPr lang="en-US" sz="2600" b="1" dirty="0">
                <a:solidFill>
                  <a:schemeClr val="bg1"/>
                </a:solidFill>
              </a:rPr>
              <a:t>/natural-pdf</a:t>
            </a:r>
            <a:endParaRPr lang="en-US" sz="2600" i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D17DF7-2E7C-03B0-5338-ECF0A3970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043" y="994714"/>
            <a:ext cx="8235911" cy="10843057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588A6AB-1C4F-DDF9-14A3-3A4B148847D9}"/>
                  </a:ext>
                </a:extLst>
              </p14:cNvPr>
              <p14:cNvContentPartPr/>
              <p14:nvPr/>
            </p14:nvContentPartPr>
            <p14:xfrm>
              <a:off x="1513654" y="2845421"/>
              <a:ext cx="880200" cy="1694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588A6AB-1C4F-DDF9-14A3-3A4B148847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50654" y="2782781"/>
                <a:ext cx="1005840" cy="182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0203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A0ED0E-079E-68B3-65DC-3AD981501F70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FA0FFF-9456-8D37-FC83-7180D1D71608}"/>
              </a:ext>
            </a:extLst>
          </p:cNvPr>
          <p:cNvSpPr txBox="1"/>
          <p:nvPr/>
        </p:nvSpPr>
        <p:spPr>
          <a:xfrm>
            <a:off x="2265880" y="2646694"/>
            <a:ext cx="7660239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500" b="1" dirty="0" err="1">
                <a:solidFill>
                  <a:schemeClr val="bg1"/>
                </a:solidFill>
              </a:rPr>
              <a:t>bit.ly</a:t>
            </a:r>
            <a:r>
              <a:rPr lang="en-US" sz="7500" b="1" dirty="0">
                <a:solidFill>
                  <a:schemeClr val="bg1"/>
                </a:solidFill>
              </a:rPr>
              <a:t>/natural-pdf</a:t>
            </a:r>
            <a:endParaRPr lang="en-US" sz="75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42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5A945-0701-EC7F-5E03-7A216A973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0F9AFC-EEF2-D6CF-9959-4242B783CB7F}"/>
              </a:ext>
            </a:extLst>
          </p:cNvPr>
          <p:cNvSpPr/>
          <p:nvPr/>
        </p:nvSpPr>
        <p:spPr>
          <a:xfrm>
            <a:off x="0" y="-1"/>
            <a:ext cx="12192000" cy="7442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1902F0-9D95-BFED-378F-3D073C90EC4F}"/>
              </a:ext>
            </a:extLst>
          </p:cNvPr>
          <p:cNvSpPr txBox="1"/>
          <p:nvPr/>
        </p:nvSpPr>
        <p:spPr>
          <a:xfrm>
            <a:off x="2212630" y="125916"/>
            <a:ext cx="77667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Workshop materials are at </a:t>
            </a:r>
            <a:r>
              <a:rPr lang="en-US" sz="2600" b="1" dirty="0">
                <a:solidFill>
                  <a:schemeClr val="bg1"/>
                </a:solidFill>
              </a:rPr>
              <a:t>https://</a:t>
            </a:r>
            <a:r>
              <a:rPr lang="en-US" sz="2600" b="1" dirty="0" err="1">
                <a:solidFill>
                  <a:schemeClr val="bg1"/>
                </a:solidFill>
              </a:rPr>
              <a:t>bit.ly</a:t>
            </a:r>
            <a:r>
              <a:rPr lang="en-US" sz="2600" b="1" dirty="0">
                <a:solidFill>
                  <a:schemeClr val="bg1"/>
                </a:solidFill>
              </a:rPr>
              <a:t>/natural-pdf</a:t>
            </a:r>
            <a:endParaRPr lang="en-US" sz="2600" i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C93237-F5B6-3F1B-D317-9954D6466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567" y="974338"/>
            <a:ext cx="4373331" cy="5757746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C0B5564-9307-0FD2-2189-409154DB7172}"/>
                  </a:ext>
                </a:extLst>
              </p14:cNvPr>
              <p14:cNvContentPartPr/>
              <p14:nvPr/>
            </p14:nvContentPartPr>
            <p14:xfrm>
              <a:off x="7643734" y="3754781"/>
              <a:ext cx="644040" cy="1585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C0B5564-9307-0FD2-2189-409154DB71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80734" y="3692141"/>
                <a:ext cx="769680" cy="171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8035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FCCA4-1F9B-EC66-0021-45A7FBACC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582CB2-E7E3-FCA0-4E34-A71E0681D50C}"/>
              </a:ext>
            </a:extLst>
          </p:cNvPr>
          <p:cNvSpPr txBox="1"/>
          <p:nvPr/>
        </p:nvSpPr>
        <p:spPr>
          <a:xfrm>
            <a:off x="2212630" y="125916"/>
            <a:ext cx="77667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Workshop materials are at </a:t>
            </a:r>
            <a:r>
              <a:rPr lang="en-US" sz="2600" b="1" dirty="0">
                <a:solidFill>
                  <a:schemeClr val="bg1"/>
                </a:solidFill>
              </a:rPr>
              <a:t>https://</a:t>
            </a:r>
            <a:r>
              <a:rPr lang="en-US" sz="2600" b="1" dirty="0" err="1">
                <a:solidFill>
                  <a:schemeClr val="bg1"/>
                </a:solidFill>
              </a:rPr>
              <a:t>bit.ly</a:t>
            </a:r>
            <a:r>
              <a:rPr lang="en-US" sz="2600" b="1" dirty="0">
                <a:solidFill>
                  <a:schemeClr val="bg1"/>
                </a:solidFill>
              </a:rPr>
              <a:t>/natural-pdf</a:t>
            </a:r>
            <a:endParaRPr lang="en-US" sz="2600" i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9988D6-8D60-CFE9-D6BF-980BB3AB0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437" y="1130836"/>
            <a:ext cx="4254461" cy="5601247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624B9E9-3644-9488-9748-536366CBD52C}"/>
                  </a:ext>
                </a:extLst>
              </p14:cNvPr>
              <p14:cNvContentPartPr/>
              <p14:nvPr/>
            </p14:nvContentPartPr>
            <p14:xfrm>
              <a:off x="7643734" y="3754781"/>
              <a:ext cx="644040" cy="1585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C0B5564-9307-0FD2-2189-409154DB71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80734" y="3692141"/>
                <a:ext cx="769680" cy="17107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23F336C-9649-57C7-43FC-1EE218EC2A9A}"/>
              </a:ext>
            </a:extLst>
          </p:cNvPr>
          <p:cNvSpPr txBox="1"/>
          <p:nvPr/>
        </p:nvSpPr>
        <p:spPr>
          <a:xfrm>
            <a:off x="2558742" y="255795"/>
            <a:ext cx="7561441" cy="86177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01: Spatial awareness</a:t>
            </a:r>
            <a:endParaRPr lang="en-US" sz="5000" b="1" u="sng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3BDA2E5-0E45-B5FB-F3AB-8ADEA7D8685D}"/>
                  </a:ext>
                </a:extLst>
              </p14:cNvPr>
              <p14:cNvContentPartPr/>
              <p14:nvPr/>
            </p14:nvContentPartPr>
            <p14:xfrm>
              <a:off x="7381599" y="1531691"/>
              <a:ext cx="1761120" cy="398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3BDA2E5-0E45-B5FB-F3AB-8ADEA7D8685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45959" y="1495691"/>
                <a:ext cx="1832760" cy="46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61A91E9-054F-3146-AB06-F0E956252AB7}"/>
                  </a:ext>
                </a:extLst>
              </p14:cNvPr>
              <p14:cNvContentPartPr/>
              <p14:nvPr/>
            </p14:nvContentPartPr>
            <p14:xfrm>
              <a:off x="3007959" y="1867211"/>
              <a:ext cx="701280" cy="569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61A91E9-054F-3146-AB06-F0E956252AB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71959" y="1831211"/>
                <a:ext cx="772920" cy="64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1573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2200" y="203200"/>
            <a:ext cx="6552405" cy="6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5"/>
          <p:cNvSpPr txBox="1"/>
          <p:nvPr/>
        </p:nvSpPr>
        <p:spPr>
          <a:xfrm rot="-471">
            <a:off x="451500" y="417264"/>
            <a:ext cx="5834800" cy="2584898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533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endParaRPr sz="2533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r>
              <a:rPr lang="en" sz="2533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page</a:t>
            </a:r>
            <a:endParaRPr sz="2533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r>
              <a:rPr lang="en" sz="2533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.find(“Recipient”)</a:t>
            </a:r>
            <a:endParaRPr sz="2533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r>
              <a:rPr lang="en" sz="2533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.below(until=”text:bold”)</a:t>
            </a:r>
            <a:endParaRPr sz="2533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r>
              <a:rPr lang="en" sz="2533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.extract_text()</a:t>
            </a:r>
            <a:endParaRPr sz="2533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r>
              <a:rPr lang="en" sz="2533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endParaRPr sz="2533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37" name="Google Shape;137;p25"/>
          <p:cNvSpPr txBox="1"/>
          <p:nvPr/>
        </p:nvSpPr>
        <p:spPr>
          <a:xfrm rot="-376162">
            <a:off x="1424034" y="3023798"/>
            <a:ext cx="5395468" cy="2584898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5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Marc Ashley</a:t>
            </a:r>
            <a:endParaRPr sz="2533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r>
              <a:rPr lang="en" sz="25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COO/President</a:t>
            </a:r>
            <a:endParaRPr sz="2533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r>
              <a:rPr lang="en" sz="25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Market America Inc</a:t>
            </a:r>
            <a:endParaRPr sz="2533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r>
              <a:rPr lang="en" sz="25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1302 Pleasant Ridge Rd.</a:t>
            </a:r>
            <a:endParaRPr sz="2533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r>
              <a:rPr lang="en" sz="25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Greensboro, NC 27407-9415</a:t>
            </a:r>
            <a:endParaRPr sz="2533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r>
              <a:rPr lang="en" sz="25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United States</a:t>
            </a:r>
            <a:endParaRPr sz="2533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38" name="Google Shape;13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8785918" y="105717"/>
            <a:ext cx="990767" cy="1413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08034" y="792067"/>
            <a:ext cx="1204833" cy="3748333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5"/>
          <p:cNvSpPr txBox="1"/>
          <p:nvPr/>
        </p:nvSpPr>
        <p:spPr>
          <a:xfrm rot="-1842">
            <a:off x="2363201" y="2690370"/>
            <a:ext cx="7465601" cy="1477287"/>
          </a:xfrm>
          <a:prstGeom prst="rect">
            <a:avLst/>
          </a:prstGeom>
          <a:solidFill>
            <a:srgbClr val="E75C58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4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PDF text, so </a:t>
            </a:r>
            <a:r>
              <a:rPr lang="en" sz="4000" u="sng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zero</a:t>
            </a:r>
            <a:r>
              <a:rPr lang="en" sz="4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risk of hallucinations</a:t>
            </a:r>
            <a:endParaRPr sz="4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1AA94-9A55-386E-4B39-A0677320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8A90E9-16F0-356A-BAEF-BE3D28743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811" y="575089"/>
            <a:ext cx="14185556" cy="18676116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CC1057-D934-0DF9-5A12-8A0EC21A690F}"/>
              </a:ext>
            </a:extLst>
          </p:cNvPr>
          <p:cNvSpPr txBox="1"/>
          <p:nvPr/>
        </p:nvSpPr>
        <p:spPr>
          <a:xfrm>
            <a:off x="1954889" y="245162"/>
            <a:ext cx="8754300" cy="86177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02: OCR: when text isn’t text</a:t>
            </a:r>
            <a:endParaRPr lang="en-US" sz="5000" b="1" u="sng" dirty="0"/>
          </a:p>
        </p:txBody>
      </p:sp>
    </p:spTree>
    <p:extLst>
      <p:ext uri="{BB962C8B-B14F-4D97-AF65-F5344CB8AC3E}">
        <p14:creationId xmlns:p14="http://schemas.microsoft.com/office/powerpoint/2010/main" val="2764951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708E23-52AE-509A-1A2B-A0A21B9C4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59" y="786487"/>
            <a:ext cx="6473394" cy="34671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8BB4A9-ED6C-E72C-ADAE-A0B1A580A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6562" y="3429000"/>
            <a:ext cx="7772400" cy="3566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028B8A-0E78-AEAA-C946-017422AA3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86487"/>
            <a:ext cx="6400800" cy="307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48F3B9-83D2-1AC6-BC06-B687617EF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972" y="2917134"/>
            <a:ext cx="6916695" cy="42458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A8F4CD-06C6-3524-9DF5-BE48ABF73EF2}"/>
              </a:ext>
            </a:extLst>
          </p:cNvPr>
          <p:cNvSpPr txBox="1"/>
          <p:nvPr/>
        </p:nvSpPr>
        <p:spPr>
          <a:xfrm>
            <a:off x="1954889" y="245162"/>
            <a:ext cx="8754300" cy="86177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02: OCR: when text isn’t text</a:t>
            </a:r>
            <a:endParaRPr lang="en-US" sz="5000" b="1" u="sng" dirty="0"/>
          </a:p>
        </p:txBody>
      </p:sp>
    </p:spTree>
    <p:extLst>
      <p:ext uri="{BB962C8B-B14F-4D97-AF65-F5344CB8AC3E}">
        <p14:creationId xmlns:p14="http://schemas.microsoft.com/office/powerpoint/2010/main" val="131128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067" y="203200"/>
            <a:ext cx="4936875" cy="6451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6509" y="203201"/>
            <a:ext cx="4817500" cy="645159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0"/>
          <p:cNvSpPr txBox="1"/>
          <p:nvPr/>
        </p:nvSpPr>
        <p:spPr>
          <a:xfrm rot="-232770">
            <a:off x="603463" y="871453"/>
            <a:ext cx="4729637" cy="615513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pdf.apply_ocr(‘easyocr’)</a:t>
            </a:r>
            <a:endParaRPr sz="24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85" name="Google Shape;185;p30"/>
          <p:cNvSpPr txBox="1"/>
          <p:nvPr/>
        </p:nvSpPr>
        <p:spPr>
          <a:xfrm rot="352051">
            <a:off x="890822" y="3744688"/>
            <a:ext cx="4824476" cy="615513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pdf.apply_ocr(‘rapidocr’)</a:t>
            </a:r>
            <a:endParaRPr sz="24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86" name="Google Shape;186;p30"/>
          <p:cNvSpPr txBox="1"/>
          <p:nvPr/>
        </p:nvSpPr>
        <p:spPr>
          <a:xfrm rot="-489413">
            <a:off x="1462926" y="4702314"/>
            <a:ext cx="10166047" cy="615513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pdf.apply_ocr(client=client, model=’gemini-2.5-flash’)</a:t>
            </a:r>
            <a:endParaRPr sz="24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87" name="Google Shape;187;p30"/>
          <p:cNvSpPr txBox="1"/>
          <p:nvPr/>
        </p:nvSpPr>
        <p:spPr>
          <a:xfrm rot="-179004">
            <a:off x="1793009" y="2002844"/>
            <a:ext cx="9061081" cy="615513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pdf.apply_ocr(model=’Qwen/Qwen3-VL-2B-Instruct’)</a:t>
            </a:r>
            <a:endParaRPr sz="24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88" name="Google Shape;188;p30"/>
          <p:cNvSpPr txBox="1"/>
          <p:nvPr/>
        </p:nvSpPr>
        <p:spPr>
          <a:xfrm rot="-243273">
            <a:off x="6490515" y="558118"/>
            <a:ext cx="4729437" cy="615513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pdf.apply_ocr(‘surya’)</a:t>
            </a:r>
            <a:endParaRPr sz="24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89" name="Google Shape;189;p30"/>
          <p:cNvSpPr txBox="1"/>
          <p:nvPr/>
        </p:nvSpPr>
        <p:spPr>
          <a:xfrm rot="458">
            <a:off x="4496300" y="2974996"/>
            <a:ext cx="3004000" cy="615513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pdf.apply_ocr()</a:t>
            </a:r>
            <a:endParaRPr sz="24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334" y="203201"/>
            <a:ext cx="5007932" cy="645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9367" y="203200"/>
            <a:ext cx="4980309" cy="645159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1"/>
          <p:cNvSpPr txBox="1"/>
          <p:nvPr/>
        </p:nvSpPr>
        <p:spPr>
          <a:xfrm>
            <a:off x="443203" y="488471"/>
            <a:ext cx="6844400" cy="1354176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pdf</a:t>
            </a:r>
            <a:endParaRPr sz="24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r>
              <a:rPr lang="en" sz="24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.find_all('text')</a:t>
            </a:r>
            <a:endParaRPr sz="24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r>
              <a:rPr lang="en" sz="24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.show(group_by='confidence', cols=2)</a:t>
            </a:r>
            <a:endParaRPr sz="24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7E4C44-F265-97DA-D1C5-BDECEDE5F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62587">
            <a:off x="652848" y="171921"/>
            <a:ext cx="12192000" cy="75743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6A2C46-C39D-E94C-DC78-79D6B00E98A1}"/>
              </a:ext>
            </a:extLst>
          </p:cNvPr>
          <p:cNvSpPr txBox="1"/>
          <p:nvPr/>
        </p:nvSpPr>
        <p:spPr>
          <a:xfrm>
            <a:off x="2212630" y="125916"/>
            <a:ext cx="77667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Workshop materials are at </a:t>
            </a:r>
            <a:r>
              <a:rPr lang="en-US" sz="2600" b="1" dirty="0">
                <a:solidFill>
                  <a:schemeClr val="bg1"/>
                </a:solidFill>
              </a:rPr>
              <a:t>https://</a:t>
            </a:r>
            <a:r>
              <a:rPr lang="en-US" sz="2600" b="1" dirty="0" err="1">
                <a:solidFill>
                  <a:schemeClr val="bg1"/>
                </a:solidFill>
              </a:rPr>
              <a:t>bit.ly</a:t>
            </a:r>
            <a:r>
              <a:rPr lang="en-US" sz="2600" b="1" dirty="0">
                <a:solidFill>
                  <a:schemeClr val="bg1"/>
                </a:solidFill>
              </a:rPr>
              <a:t>/natural-pdf</a:t>
            </a:r>
            <a:endParaRPr lang="en-US" sz="2600" i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CDA7792-51A8-A289-00DB-0C307AC1C7D5}"/>
                  </a:ext>
                </a:extLst>
              </p14:cNvPr>
              <p14:cNvContentPartPr/>
              <p14:nvPr/>
            </p14:nvContentPartPr>
            <p14:xfrm>
              <a:off x="273814" y="1773701"/>
              <a:ext cx="6332400" cy="5447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CDA7792-51A8-A289-00DB-0C307AC1C7D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1174" y="1710701"/>
                <a:ext cx="6458040" cy="55728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09C5C05-FFE9-2FED-6BB6-53A7798F3A99}"/>
              </a:ext>
            </a:extLst>
          </p:cNvPr>
          <p:cNvSpPr txBox="1"/>
          <p:nvPr/>
        </p:nvSpPr>
        <p:spPr>
          <a:xfrm>
            <a:off x="4906527" y="1866296"/>
            <a:ext cx="6708826" cy="86177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000" b="1" dirty="0"/>
              <a:t>every battery included</a:t>
            </a:r>
            <a:endParaRPr lang="en-US" sz="5000" b="1" u="sng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68517E-A019-9C06-29BB-C775F5B0CBF4}"/>
              </a:ext>
            </a:extLst>
          </p:cNvPr>
          <p:cNvSpPr/>
          <p:nvPr/>
        </p:nvSpPr>
        <p:spPr>
          <a:xfrm>
            <a:off x="0" y="0"/>
            <a:ext cx="12192000" cy="7442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0692EA-C181-6132-10B8-D17D1516A3E0}"/>
              </a:ext>
            </a:extLst>
          </p:cNvPr>
          <p:cNvSpPr txBox="1"/>
          <p:nvPr/>
        </p:nvSpPr>
        <p:spPr>
          <a:xfrm>
            <a:off x="2212630" y="125917"/>
            <a:ext cx="77667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Workshop materials are at </a:t>
            </a:r>
            <a:r>
              <a:rPr lang="en-US" sz="2600" b="1" dirty="0">
                <a:solidFill>
                  <a:schemeClr val="bg1"/>
                </a:solidFill>
              </a:rPr>
              <a:t>https://</a:t>
            </a:r>
            <a:r>
              <a:rPr lang="en-US" sz="2600" b="1" dirty="0" err="1">
                <a:solidFill>
                  <a:schemeClr val="bg1"/>
                </a:solidFill>
              </a:rPr>
              <a:t>bit.ly</a:t>
            </a:r>
            <a:r>
              <a:rPr lang="en-US" sz="2600" b="1" dirty="0">
                <a:solidFill>
                  <a:schemeClr val="bg1"/>
                </a:solidFill>
              </a:rPr>
              <a:t>/natural-pdf</a:t>
            </a:r>
            <a:endParaRPr lang="en-US" sz="2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00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E68F9A-3A39-100E-3642-301F11892325}"/>
              </a:ext>
            </a:extLst>
          </p:cNvPr>
          <p:cNvSpPr/>
          <p:nvPr/>
        </p:nvSpPr>
        <p:spPr>
          <a:xfrm>
            <a:off x="0" y="-1"/>
            <a:ext cx="12192000" cy="7442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A44D7-8898-332D-CC87-10E22AA6E862}"/>
              </a:ext>
            </a:extLst>
          </p:cNvPr>
          <p:cNvSpPr txBox="1"/>
          <p:nvPr/>
        </p:nvSpPr>
        <p:spPr>
          <a:xfrm>
            <a:off x="2212630" y="125916"/>
            <a:ext cx="77667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Workshop materials are at </a:t>
            </a:r>
            <a:r>
              <a:rPr lang="en-US" sz="2600" b="1" dirty="0">
                <a:solidFill>
                  <a:schemeClr val="bg1"/>
                </a:solidFill>
              </a:rPr>
              <a:t>https://</a:t>
            </a:r>
            <a:r>
              <a:rPr lang="en-US" sz="2600" b="1" dirty="0" err="1">
                <a:solidFill>
                  <a:schemeClr val="bg1"/>
                </a:solidFill>
              </a:rPr>
              <a:t>bit.ly</a:t>
            </a:r>
            <a:r>
              <a:rPr lang="en-US" sz="2600" b="1" dirty="0">
                <a:solidFill>
                  <a:schemeClr val="bg1"/>
                </a:solidFill>
              </a:rPr>
              <a:t>/natural-pdf</a:t>
            </a:r>
            <a:endParaRPr lang="en-US" sz="2600" i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B1550A-8DDB-E924-7BD9-C72500C4C51D}"/>
              </a:ext>
            </a:extLst>
          </p:cNvPr>
          <p:cNvSpPr txBox="1"/>
          <p:nvPr/>
        </p:nvSpPr>
        <p:spPr>
          <a:xfrm rot="199652">
            <a:off x="528397" y="1800175"/>
            <a:ext cx="7686720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highlight>
                  <a:srgbClr val="FFFF00"/>
                </a:highlight>
                <a:latin typeface="Inconsolata" pitchFamily="2" charset="77"/>
                <a:ea typeface="Inconsolata" pitchFamily="2" charset="77"/>
              </a:rPr>
              <a:t>.classify</a:t>
            </a:r>
            <a:r>
              <a:rPr lang="en-US" sz="3000" dirty="0">
                <a:solidFill>
                  <a:schemeClr val="bg1"/>
                </a:solidFill>
                <a:latin typeface="Inconsolata" pitchFamily="2" charset="77"/>
                <a:ea typeface="Inconsolata" pitchFamily="2" charset="77"/>
              </a:rPr>
              <a:t> text or vision classification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0E58EF-241E-8CAE-A6F5-6B774D138D2B}"/>
              </a:ext>
            </a:extLst>
          </p:cNvPr>
          <p:cNvSpPr txBox="1"/>
          <p:nvPr/>
        </p:nvSpPr>
        <p:spPr>
          <a:xfrm>
            <a:off x="7566865" y="1168668"/>
            <a:ext cx="3262432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highlight>
                  <a:srgbClr val="FFFF00"/>
                </a:highlight>
                <a:latin typeface="Inconsolata" pitchFamily="2" charset="77"/>
                <a:ea typeface="Inconsolata" pitchFamily="2" charset="77"/>
              </a:rPr>
              <a:t>.extract</a:t>
            </a:r>
            <a:r>
              <a:rPr lang="en-US" sz="3000" dirty="0">
                <a:solidFill>
                  <a:schemeClr val="bg1"/>
                </a:solidFill>
                <a:latin typeface="Inconsolata" pitchFamily="2" charset="77"/>
                <a:ea typeface="Inconsolata" pitchFamily="2" charset="77"/>
              </a:rPr>
              <a:t> LLM </a:t>
            </a:r>
            <a:r>
              <a:rPr lang="en-US" sz="3000" dirty="0" err="1">
                <a:solidFill>
                  <a:schemeClr val="bg1"/>
                </a:solidFill>
                <a:latin typeface="Inconsolata" pitchFamily="2" charset="77"/>
                <a:ea typeface="Inconsolata" pitchFamily="2" charset="77"/>
              </a:rPr>
              <a:t>q&amp;a</a:t>
            </a:r>
            <a:endParaRPr lang="en-US" sz="3000" dirty="0">
              <a:solidFill>
                <a:schemeClr val="bg1"/>
              </a:solidFill>
              <a:latin typeface="Inconsolata" pitchFamily="2" charset="77"/>
              <a:ea typeface="Inconsolat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F210E0-C069-58AD-9BEE-B8098A3CE9E3}"/>
              </a:ext>
            </a:extLst>
          </p:cNvPr>
          <p:cNvSpPr txBox="1"/>
          <p:nvPr/>
        </p:nvSpPr>
        <p:spPr>
          <a:xfrm rot="21279872">
            <a:off x="2942780" y="2947903"/>
            <a:ext cx="8456161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highlight>
                  <a:srgbClr val="FFFF00"/>
                </a:highlight>
                <a:latin typeface="Inconsolata" pitchFamily="2" charset="77"/>
                <a:ea typeface="Inconsolata" pitchFamily="2" charset="77"/>
              </a:rPr>
              <a:t>.</a:t>
            </a:r>
            <a:r>
              <a:rPr lang="en-US" sz="3000" dirty="0" err="1">
                <a:highlight>
                  <a:srgbClr val="FFFF00"/>
                </a:highlight>
                <a:latin typeface="Inconsolata" pitchFamily="2" charset="77"/>
                <a:ea typeface="Inconsolata" pitchFamily="2" charset="77"/>
              </a:rPr>
              <a:t>apply_ocr</a:t>
            </a:r>
            <a:r>
              <a:rPr lang="en-US" sz="3000" dirty="0">
                <a:solidFill>
                  <a:schemeClr val="bg1"/>
                </a:solidFill>
                <a:latin typeface="Inconsolata" pitchFamily="2" charset="77"/>
                <a:ea typeface="Inconsolata" pitchFamily="2" charset="77"/>
              </a:rPr>
              <a:t> various flavors of image-to-text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DC045A-32F1-17BA-3E51-A5FA83AD6C8F}"/>
              </a:ext>
            </a:extLst>
          </p:cNvPr>
          <p:cNvSpPr txBox="1"/>
          <p:nvPr/>
        </p:nvSpPr>
        <p:spPr>
          <a:xfrm rot="21415182">
            <a:off x="4029270" y="5863654"/>
            <a:ext cx="7879080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highlight>
                  <a:srgbClr val="FFFF00"/>
                </a:highlight>
                <a:latin typeface="Inconsolata" pitchFamily="2" charset="77"/>
                <a:ea typeface="Inconsolata" pitchFamily="2" charset="77"/>
              </a:rPr>
              <a:t>.</a:t>
            </a:r>
            <a:r>
              <a:rPr lang="en-US" sz="3000" dirty="0" err="1">
                <a:highlight>
                  <a:srgbClr val="FFFF00"/>
                </a:highlight>
                <a:latin typeface="Inconsolata" pitchFamily="2" charset="77"/>
                <a:ea typeface="Inconsolata" pitchFamily="2" charset="77"/>
              </a:rPr>
              <a:t>analyze_layout</a:t>
            </a:r>
            <a:r>
              <a:rPr lang="en-US" sz="3000" dirty="0">
                <a:solidFill>
                  <a:schemeClr val="bg1"/>
                </a:solidFill>
                <a:latin typeface="Inconsolata" pitchFamily="2" charset="77"/>
                <a:ea typeface="Inconsolata" pitchFamily="2" charset="77"/>
              </a:rPr>
              <a:t> document layout analysis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F1D766-96C8-A3FE-C008-59DB31DDC40D}"/>
              </a:ext>
            </a:extLst>
          </p:cNvPr>
          <p:cNvSpPr txBox="1"/>
          <p:nvPr/>
        </p:nvSpPr>
        <p:spPr>
          <a:xfrm rot="237731">
            <a:off x="5054617" y="4237146"/>
            <a:ext cx="6340197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highlight>
                  <a:srgbClr val="FFFF00"/>
                </a:highlight>
                <a:latin typeface="Inconsolata" pitchFamily="2" charset="77"/>
                <a:ea typeface="Inconsolata" pitchFamily="2" charset="77"/>
              </a:rPr>
              <a:t>.judge</a:t>
            </a:r>
            <a:r>
              <a:rPr lang="en-US" sz="3000" dirty="0">
                <a:solidFill>
                  <a:schemeClr val="bg1"/>
                </a:solidFill>
                <a:latin typeface="Inconsolata" pitchFamily="2" charset="77"/>
                <a:ea typeface="Inconsolata" pitchFamily="2" charset="77"/>
              </a:rPr>
              <a:t> custom region classifiers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BD2339-C62C-0550-9898-99B7377089CA}"/>
              </a:ext>
            </a:extLst>
          </p:cNvPr>
          <p:cNvSpPr txBox="1"/>
          <p:nvPr/>
        </p:nvSpPr>
        <p:spPr>
          <a:xfrm rot="21295528">
            <a:off x="296569" y="5188900"/>
            <a:ext cx="5763116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highlight>
                  <a:srgbClr val="FFFF00"/>
                </a:highlight>
                <a:latin typeface="Inconsolata" pitchFamily="2" charset="77"/>
                <a:ea typeface="Inconsolata" pitchFamily="2" charset="77"/>
              </a:rPr>
              <a:t>.</a:t>
            </a:r>
            <a:r>
              <a:rPr lang="en-US" sz="3000" dirty="0" err="1">
                <a:highlight>
                  <a:srgbClr val="FFFF00"/>
                </a:highlight>
                <a:latin typeface="Inconsolata" pitchFamily="2" charset="77"/>
                <a:ea typeface="Inconsolata" pitchFamily="2" charset="77"/>
              </a:rPr>
              <a:t>correct_ocr</a:t>
            </a:r>
            <a:r>
              <a:rPr lang="en-US" sz="3000" dirty="0">
                <a:solidFill>
                  <a:schemeClr val="bg1"/>
                </a:solidFill>
                <a:latin typeface="Inconsolata" pitchFamily="2" charset="77"/>
                <a:ea typeface="Inconsolata" pitchFamily="2" charset="77"/>
              </a:rPr>
              <a:t> traditional LLMs</a:t>
            </a:r>
          </a:p>
        </p:txBody>
      </p:sp>
    </p:spTree>
    <p:extLst>
      <p:ext uri="{BB962C8B-B14F-4D97-AF65-F5344CB8AC3E}">
        <p14:creationId xmlns:p14="http://schemas.microsoft.com/office/powerpoint/2010/main" val="3216744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1274" y="31051"/>
            <a:ext cx="4359633" cy="67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9221" y="31051"/>
            <a:ext cx="5058052" cy="67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87678" y="31051"/>
            <a:ext cx="4815607" cy="658554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6"/>
          <p:cNvSpPr txBox="1"/>
          <p:nvPr/>
        </p:nvSpPr>
        <p:spPr>
          <a:xfrm rot="-375936">
            <a:off x="1474801" y="1577036"/>
            <a:ext cx="2510596" cy="677068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8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Plaintiff?</a:t>
            </a:r>
            <a:endParaRPr sz="28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49" name="Google Shape;149;p26"/>
          <p:cNvSpPr txBox="1"/>
          <p:nvPr/>
        </p:nvSpPr>
        <p:spPr>
          <a:xfrm rot="-894239">
            <a:off x="8561411" y="1577026"/>
            <a:ext cx="2421463" cy="677068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8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Defendant?</a:t>
            </a:r>
            <a:endParaRPr sz="28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50" name="Google Shape;150;p26"/>
          <p:cNvSpPr txBox="1"/>
          <p:nvPr/>
        </p:nvSpPr>
        <p:spPr>
          <a:xfrm rot="688144">
            <a:off x="5718427" y="2208347"/>
            <a:ext cx="2090136" cy="677068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8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Charges?</a:t>
            </a:r>
            <a:endParaRPr sz="28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51" name="Google Shape;151;p26"/>
          <p:cNvSpPr txBox="1"/>
          <p:nvPr/>
        </p:nvSpPr>
        <p:spPr>
          <a:xfrm rot="-844728">
            <a:off x="3019691" y="3697796"/>
            <a:ext cx="2089979" cy="677068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8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Penalty?</a:t>
            </a:r>
            <a:endParaRPr sz="28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628069-13DB-3E74-0E26-CF45459E4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14" y="154282"/>
            <a:ext cx="10969171" cy="6703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65D8C0-CA7A-98D8-84A7-83663F92E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7669">
            <a:off x="139251" y="236594"/>
            <a:ext cx="6866252" cy="41962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50E217-7B5A-6E03-D063-85225CFDF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3943">
            <a:off x="5034618" y="2426898"/>
            <a:ext cx="6718324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2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1274" y="31051"/>
            <a:ext cx="4359633" cy="67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9221" y="31051"/>
            <a:ext cx="5058052" cy="67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87678" y="31051"/>
            <a:ext cx="4815607" cy="658554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7"/>
          <p:cNvSpPr txBox="1"/>
          <p:nvPr/>
        </p:nvSpPr>
        <p:spPr>
          <a:xfrm rot="-629">
            <a:off x="451500" y="416947"/>
            <a:ext cx="8749200" cy="2974685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533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pdf.extract(</a:t>
            </a:r>
            <a:endParaRPr sz="2533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r>
              <a:rPr lang="en" sz="2533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  ["Plaintiff", "Defendant", “Charges”,         </a:t>
            </a:r>
            <a:endParaRPr sz="2533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2533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   "City of practice", "Penalty"],</a:t>
            </a:r>
            <a:endParaRPr sz="2533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2533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  client=client,</a:t>
            </a:r>
            <a:endParaRPr sz="2533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2533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  model="gemini-2.5-flash-lite",</a:t>
            </a:r>
            <a:endParaRPr sz="2533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r>
              <a:rPr lang="en" sz="2533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  citations=True</a:t>
            </a:r>
            <a:endParaRPr sz="2533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r>
              <a:rPr lang="en" sz="2533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endParaRPr sz="2533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60" name="Google Shape;160;p27"/>
          <p:cNvSpPr txBox="1"/>
          <p:nvPr/>
        </p:nvSpPr>
        <p:spPr>
          <a:xfrm rot="-375911">
            <a:off x="1939188" y="1792037"/>
            <a:ext cx="11135307" cy="5047495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{</a:t>
            </a:r>
            <a:endParaRPr sz="24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r>
              <a:rPr lang="en" sz="24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'Plaintiff': 'The North Carolina State Bar',</a:t>
            </a:r>
            <a:endParaRPr sz="24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r>
              <a:rPr lang="en" sz="24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'Defendant': 'Nicholas S. Ackerman',</a:t>
            </a:r>
            <a:endParaRPr sz="24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r>
              <a:rPr lang="en" sz="24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'Charges': 'Failure to keep client reasonably informed about the status of the matter; Failure to comply promptly with a reasonable request for information; Failure to participate in good faith in the fee dispute resolution process',</a:t>
            </a:r>
            <a:endParaRPr sz="24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r>
              <a:rPr lang="en" sz="24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'City_of_practice': 'Greensboro',</a:t>
            </a:r>
            <a:endParaRPr sz="24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r>
              <a:rPr lang="en" sz="24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'Penalty': 'Suspension of license for one (1) year, stayed for two (2) years as long as Defendant complies with specified conditions.'</a:t>
            </a:r>
            <a:endParaRPr sz="24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r>
              <a:rPr lang="en" sz="24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endParaRPr sz="24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1"/>
            <a:ext cx="4131096" cy="6451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">
            <a:off x="4237283" y="2228401"/>
            <a:ext cx="2597367" cy="1635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2731" y="203201"/>
            <a:ext cx="4186068" cy="5983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">
            <a:off x="5426333" y="3863767"/>
            <a:ext cx="2682332" cy="155896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8"/>
          <p:cNvSpPr txBox="1"/>
          <p:nvPr/>
        </p:nvSpPr>
        <p:spPr>
          <a:xfrm rot="-272466">
            <a:off x="5149160" y="392017"/>
            <a:ext cx="2839313" cy="615513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results.show()</a:t>
            </a:r>
            <a:endParaRPr sz="24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70" name="Google Shape;170;p28"/>
          <p:cNvSpPr txBox="1"/>
          <p:nvPr/>
        </p:nvSpPr>
        <p:spPr>
          <a:xfrm rot="346651">
            <a:off x="3294929" y="1415816"/>
            <a:ext cx="5928515" cy="615513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results.save_pdf(“output.pdf”)</a:t>
            </a:r>
            <a:endParaRPr sz="24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64C24D-5F52-B7CE-883C-9CF9F9B52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66" y="0"/>
            <a:ext cx="11612667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4AD01D1-6742-2740-2DA6-86F3E637B7AB}"/>
              </a:ext>
            </a:extLst>
          </p:cNvPr>
          <p:cNvGrpSpPr/>
          <p:nvPr/>
        </p:nvGrpSpPr>
        <p:grpSpPr>
          <a:xfrm>
            <a:off x="1273641" y="221332"/>
            <a:ext cx="10239454" cy="3872388"/>
            <a:chOff x="1273641" y="221332"/>
            <a:chExt cx="10239454" cy="387238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F4A56E3-0273-38A1-0AC3-F35482CBC9AB}"/>
                </a:ext>
              </a:extLst>
            </p:cNvPr>
            <p:cNvSpPr txBox="1"/>
            <p:nvPr/>
          </p:nvSpPr>
          <p:spPr>
            <a:xfrm>
              <a:off x="1273641" y="221332"/>
              <a:ext cx="1189473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diagram</a:t>
              </a:r>
              <a:endParaRPr lang="en-US" sz="2000" b="1" u="sng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43459D-C1A3-8C33-5129-2C17430D552E}"/>
                </a:ext>
              </a:extLst>
            </p:cNvPr>
            <p:cNvSpPr txBox="1"/>
            <p:nvPr/>
          </p:nvSpPr>
          <p:spPr>
            <a:xfrm>
              <a:off x="4329879" y="221332"/>
              <a:ext cx="1189473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blank</a:t>
              </a:r>
              <a:endParaRPr lang="en-US" sz="2000" b="1" u="sng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665A31-ED06-498C-7DDB-2DA6C73CF0DA}"/>
                </a:ext>
              </a:extLst>
            </p:cNvPr>
            <p:cNvSpPr txBox="1"/>
            <p:nvPr/>
          </p:nvSpPr>
          <p:spPr>
            <a:xfrm>
              <a:off x="10323622" y="221332"/>
              <a:ext cx="1189473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blank</a:t>
              </a:r>
              <a:endParaRPr lang="en-US" sz="2000" b="1" u="sng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660192-4C9A-5D93-B0E5-75D85565CDE5}"/>
                </a:ext>
              </a:extLst>
            </p:cNvPr>
            <p:cNvSpPr txBox="1"/>
            <p:nvPr/>
          </p:nvSpPr>
          <p:spPr>
            <a:xfrm>
              <a:off x="7326750" y="221332"/>
              <a:ext cx="1189473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text</a:t>
              </a:r>
              <a:endParaRPr lang="en-US" sz="2000" b="1" u="sng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A2E2845-32DF-9340-86B5-848C44008A93}"/>
                </a:ext>
              </a:extLst>
            </p:cNvPr>
            <p:cNvSpPr txBox="1"/>
            <p:nvPr/>
          </p:nvSpPr>
          <p:spPr>
            <a:xfrm>
              <a:off x="1273641" y="3693610"/>
              <a:ext cx="1189473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invoice</a:t>
              </a:r>
              <a:endParaRPr lang="en-US" sz="2000" b="1" u="sng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3D1496-90BB-487C-D4F1-8963E5430BFB}"/>
                </a:ext>
              </a:extLst>
            </p:cNvPr>
            <p:cNvSpPr txBox="1"/>
            <p:nvPr/>
          </p:nvSpPr>
          <p:spPr>
            <a:xfrm>
              <a:off x="4329878" y="3693610"/>
              <a:ext cx="1189473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invoice</a:t>
              </a:r>
              <a:endParaRPr lang="en-US" sz="2000" b="1" u="sng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6E0CF4-450A-A3F3-3FE6-12D46626FC02}"/>
                </a:ext>
              </a:extLst>
            </p:cNvPr>
            <p:cNvSpPr txBox="1"/>
            <p:nvPr/>
          </p:nvSpPr>
          <p:spPr>
            <a:xfrm>
              <a:off x="7326750" y="3693610"/>
              <a:ext cx="1189473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invoice</a:t>
              </a:r>
              <a:endParaRPr lang="en-US" sz="2000" b="1" u="sng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3666A1-0F8F-E61E-4707-E50D0E14B16E}"/>
                </a:ext>
              </a:extLst>
            </p:cNvPr>
            <p:cNvSpPr txBox="1"/>
            <p:nvPr/>
          </p:nvSpPr>
          <p:spPr>
            <a:xfrm>
              <a:off x="10323622" y="3693610"/>
              <a:ext cx="1189473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invoice</a:t>
              </a:r>
              <a:endParaRPr lang="en-US" sz="2000" b="1" u="sng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54B7C0-EC9E-ED8C-C043-A5F8AD1C6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3523">
            <a:off x="2610707" y="1519464"/>
            <a:ext cx="6970584" cy="190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8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D7387-C4A9-D0DB-E8C0-C30C1CE07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EC0F03-C2A8-CC4E-388C-B58881497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9" y="262849"/>
            <a:ext cx="9528520" cy="1254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086482-DE77-4FC4-5507-DD884F2EE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39" y="1711067"/>
            <a:ext cx="6196564" cy="2033030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A3685E-176D-B0B2-AEC8-7C4E1D754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964" y="1945245"/>
            <a:ext cx="6430401" cy="13779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693211-F1EE-4FEC-D332-5C4001ED8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465" y="3557365"/>
            <a:ext cx="6121400" cy="2819400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7FDB5E0-F39B-5F7F-C0B6-A28B5F3995F9}"/>
                  </a:ext>
                </a:extLst>
              </p14:cNvPr>
              <p14:cNvContentPartPr/>
              <p14:nvPr/>
            </p14:nvContentPartPr>
            <p14:xfrm>
              <a:off x="538414" y="3608981"/>
              <a:ext cx="1898640" cy="15634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7FDB5E0-F39B-5F7F-C0B6-A28B5F3995F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5774" y="3546341"/>
                <a:ext cx="2024280" cy="168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D884B03-5F41-2038-F013-B9B2906D786A}"/>
                  </a:ext>
                </a:extLst>
              </p14:cNvPr>
              <p14:cNvContentPartPr/>
              <p14:nvPr/>
            </p14:nvContentPartPr>
            <p14:xfrm>
              <a:off x="2650174" y="3985901"/>
              <a:ext cx="2735280" cy="19054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D884B03-5F41-2038-F013-B9B2906D786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87534" y="3922901"/>
                <a:ext cx="2860920" cy="203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586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3CED2-9C96-0EC3-83C5-D38AB7BF2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A8C84E-7B81-8596-0DB9-592374FBC20A}"/>
              </a:ext>
            </a:extLst>
          </p:cNvPr>
          <p:cNvSpPr/>
          <p:nvPr/>
        </p:nvSpPr>
        <p:spPr>
          <a:xfrm>
            <a:off x="0" y="-1"/>
            <a:ext cx="12192000" cy="7442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F13CB8-F122-9DB5-DFE4-2D0AEAA0188A}"/>
              </a:ext>
            </a:extLst>
          </p:cNvPr>
          <p:cNvSpPr txBox="1"/>
          <p:nvPr/>
        </p:nvSpPr>
        <p:spPr>
          <a:xfrm>
            <a:off x="2212630" y="125916"/>
            <a:ext cx="77667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Workshop materials are at </a:t>
            </a:r>
            <a:r>
              <a:rPr lang="en-US" sz="2600" b="1" dirty="0">
                <a:solidFill>
                  <a:schemeClr val="bg1"/>
                </a:solidFill>
              </a:rPr>
              <a:t>https://</a:t>
            </a:r>
            <a:r>
              <a:rPr lang="en-US" sz="2600" b="1" dirty="0" err="1">
                <a:solidFill>
                  <a:schemeClr val="bg1"/>
                </a:solidFill>
              </a:rPr>
              <a:t>bit.ly</a:t>
            </a:r>
            <a:r>
              <a:rPr lang="en-US" sz="2600" b="1" dirty="0">
                <a:solidFill>
                  <a:schemeClr val="bg1"/>
                </a:solidFill>
              </a:rPr>
              <a:t>/natural-pdf</a:t>
            </a:r>
            <a:endParaRPr lang="en-US" sz="2600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349AEB-DAEE-0A7B-2C6B-F5800C5DF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44" y="889684"/>
            <a:ext cx="4439413" cy="5844746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E3AC98-AF53-C643-0521-85DBD762D609}"/>
              </a:ext>
            </a:extLst>
          </p:cNvPr>
          <p:cNvSpPr txBox="1"/>
          <p:nvPr/>
        </p:nvSpPr>
        <p:spPr>
          <a:xfrm>
            <a:off x="5470631" y="1797784"/>
            <a:ext cx="6523661" cy="24006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000" b="1" dirty="0"/>
              <a:t>Magical, modern PDF processing with Natural PDF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D5D304-B766-7D80-36FC-BE6E1DE925BC}"/>
              </a:ext>
            </a:extLst>
          </p:cNvPr>
          <p:cNvSpPr txBox="1"/>
          <p:nvPr/>
        </p:nvSpPr>
        <p:spPr>
          <a:xfrm>
            <a:off x="5445918" y="4624262"/>
            <a:ext cx="5699252" cy="169277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600" b="1" dirty="0"/>
              <a:t>Jonathan Soma</a:t>
            </a:r>
          </a:p>
          <a:p>
            <a:r>
              <a:rPr lang="en-US" sz="2600" dirty="0"/>
              <a:t>Knight Chair in Data Journalism</a:t>
            </a:r>
          </a:p>
          <a:p>
            <a:r>
              <a:rPr lang="en-US" sz="2600" dirty="0"/>
              <a:t>Columbia University</a:t>
            </a:r>
          </a:p>
          <a:p>
            <a:r>
              <a:rPr lang="en-US" sz="2600" dirty="0"/>
              <a:t>js4571@columbia.edu / @</a:t>
            </a:r>
            <a:r>
              <a:rPr lang="en-US" sz="2600" dirty="0" err="1"/>
              <a:t>dangerscarf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788961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D8599C-046F-6213-52F4-87CCFD7B446D}"/>
              </a:ext>
            </a:extLst>
          </p:cNvPr>
          <p:cNvSpPr txBox="1"/>
          <p:nvPr/>
        </p:nvSpPr>
        <p:spPr>
          <a:xfrm>
            <a:off x="649705" y="305068"/>
            <a:ext cx="560671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C00000"/>
                </a:solidFill>
                <a:latin typeface="Inconsolata" pitchFamily="2" charset="77"/>
                <a:ea typeface="Inconsolata" pitchFamily="2" charset="77"/>
              </a:rPr>
              <a:t>&lt;h1&gt;</a:t>
            </a:r>
            <a:r>
              <a:rPr lang="en-US" sz="8000" dirty="0">
                <a:latin typeface="Inconsolata" pitchFamily="2" charset="77"/>
                <a:ea typeface="Inconsolata" pitchFamily="2" charset="77"/>
              </a:rPr>
              <a:t>This is some HTML</a:t>
            </a:r>
            <a:r>
              <a:rPr lang="en-US" sz="8000" dirty="0">
                <a:solidFill>
                  <a:srgbClr val="C00000"/>
                </a:solidFill>
                <a:latin typeface="Inconsolata" pitchFamily="2" charset="77"/>
                <a:ea typeface="Inconsolata" pitchFamily="2" charset="77"/>
              </a:rPr>
              <a:t>&lt;/h1&gt;</a:t>
            </a:r>
          </a:p>
          <a:p>
            <a:r>
              <a:rPr lang="en-US" sz="8000" dirty="0">
                <a:solidFill>
                  <a:srgbClr val="C00000"/>
                </a:solidFill>
                <a:latin typeface="Inconsolata" pitchFamily="2" charset="77"/>
                <a:ea typeface="Inconsolata" pitchFamily="2" charset="77"/>
              </a:rPr>
              <a:t>&lt;p&gt;</a:t>
            </a:r>
            <a:r>
              <a:rPr lang="en-US" sz="8000" dirty="0">
                <a:latin typeface="Inconsolata" pitchFamily="2" charset="77"/>
                <a:ea typeface="Inconsolata" pitchFamily="2" charset="77"/>
              </a:rPr>
              <a:t>it’s FINE</a:t>
            </a:r>
            <a:r>
              <a:rPr lang="en-US" sz="8000" dirty="0">
                <a:solidFill>
                  <a:srgbClr val="C00000"/>
                </a:solidFill>
                <a:latin typeface="Inconsolata" pitchFamily="2" charset="77"/>
                <a:ea typeface="Inconsolata" pitchFamily="2" charset="77"/>
              </a:rPr>
              <a:t>&lt;/p&gt;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0A066-9399-C61B-6026-FE0BCAE78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790" y="480929"/>
            <a:ext cx="77724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02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C1AD85-3EC0-7BD3-E6A4-19D161563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97" y="412286"/>
            <a:ext cx="10353944" cy="1346012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80AC00F-E85A-3E87-A95F-0559C1CE58F6}"/>
              </a:ext>
            </a:extLst>
          </p:cNvPr>
          <p:cNvCxnSpPr>
            <a:cxnSpLocks/>
          </p:cNvCxnSpPr>
          <p:nvPr/>
        </p:nvCxnSpPr>
        <p:spPr>
          <a:xfrm>
            <a:off x="6674038" y="4217286"/>
            <a:ext cx="1342908" cy="0"/>
          </a:xfrm>
          <a:prstGeom prst="line">
            <a:avLst/>
          </a:prstGeom>
          <a:ln w="31750">
            <a:solidFill>
              <a:srgbClr val="EE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730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C1EE801-A7AF-C42C-8A1A-51A3BB41EE39}"/>
              </a:ext>
            </a:extLst>
          </p:cNvPr>
          <p:cNvSpPr txBox="1"/>
          <p:nvPr/>
        </p:nvSpPr>
        <p:spPr>
          <a:xfrm>
            <a:off x="806116" y="1348649"/>
            <a:ext cx="819455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437597-F3C1-6590-BFFC-C4CB3D292644}"/>
              </a:ext>
            </a:extLst>
          </p:cNvPr>
          <p:cNvSpPr txBox="1"/>
          <p:nvPr/>
        </p:nvSpPr>
        <p:spPr>
          <a:xfrm>
            <a:off x="1708674" y="1348649"/>
            <a:ext cx="782587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1B81E8-31AC-5EA8-37F6-CF96C4CC896F}"/>
              </a:ext>
            </a:extLst>
          </p:cNvPr>
          <p:cNvSpPr txBox="1"/>
          <p:nvPr/>
        </p:nvSpPr>
        <p:spPr>
          <a:xfrm>
            <a:off x="2574364" y="1348648"/>
            <a:ext cx="486030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 err="1">
                <a:latin typeface="Georgia" panose="02040502050405020303" pitchFamily="18" charset="0"/>
              </a:rPr>
              <a:t>i</a:t>
            </a:r>
            <a:endParaRPr lang="en-US" sz="8000" dirty="0">
              <a:latin typeface="Georgia" panose="020405020504050203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17471E-0A5F-1EA1-6BBC-E4CBEF67DE20}"/>
              </a:ext>
            </a:extLst>
          </p:cNvPr>
          <p:cNvSpPr txBox="1"/>
          <p:nvPr/>
        </p:nvSpPr>
        <p:spPr>
          <a:xfrm>
            <a:off x="3125705" y="1348647"/>
            <a:ext cx="628698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8C1319-8093-57E7-0822-EA16B8A5FE2E}"/>
              </a:ext>
            </a:extLst>
          </p:cNvPr>
          <p:cNvSpPr txBox="1"/>
          <p:nvPr/>
        </p:nvSpPr>
        <p:spPr>
          <a:xfrm>
            <a:off x="4315138" y="1378668"/>
            <a:ext cx="486030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 err="1">
                <a:latin typeface="Georgia" panose="02040502050405020303" pitchFamily="18" charset="0"/>
              </a:rPr>
              <a:t>i</a:t>
            </a:r>
            <a:endParaRPr lang="en-US" sz="8000" dirty="0">
              <a:latin typeface="Georgia" panose="020405020504050203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9523A7-1CD8-1091-8D46-BA34F70794CB}"/>
              </a:ext>
            </a:extLst>
          </p:cNvPr>
          <p:cNvSpPr txBox="1"/>
          <p:nvPr/>
        </p:nvSpPr>
        <p:spPr>
          <a:xfrm>
            <a:off x="4866479" y="1378667"/>
            <a:ext cx="628698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A7F292-FC98-7FE2-8ED2-1C6BD4A006A6}"/>
              </a:ext>
            </a:extLst>
          </p:cNvPr>
          <p:cNvSpPr txBox="1"/>
          <p:nvPr/>
        </p:nvSpPr>
        <p:spPr>
          <a:xfrm>
            <a:off x="5874481" y="1378667"/>
            <a:ext cx="702436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F84C83-3F2E-A581-11BB-8458A14587F6}"/>
              </a:ext>
            </a:extLst>
          </p:cNvPr>
          <p:cNvSpPr txBox="1"/>
          <p:nvPr/>
        </p:nvSpPr>
        <p:spPr>
          <a:xfrm>
            <a:off x="809915" y="2931695"/>
            <a:ext cx="1122423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latin typeface="Georgia" panose="02040502050405020303" pitchFamily="18" charset="0"/>
              </a:rPr>
              <a:t>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A52CBF-2BA6-188E-1E5C-1B6F3E747635}"/>
              </a:ext>
            </a:extLst>
          </p:cNvPr>
          <p:cNvSpPr txBox="1"/>
          <p:nvPr/>
        </p:nvSpPr>
        <p:spPr>
          <a:xfrm>
            <a:off x="2088292" y="2931695"/>
            <a:ext cx="1337226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latin typeface="Georgia" panose="02040502050405020303" pitchFamily="18" charset="0"/>
              </a:rPr>
              <a:t>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AAB3DB-A13C-48A2-975F-B5C8ED5EEA30}"/>
              </a:ext>
            </a:extLst>
          </p:cNvPr>
          <p:cNvSpPr txBox="1"/>
          <p:nvPr/>
        </p:nvSpPr>
        <p:spPr>
          <a:xfrm>
            <a:off x="3615702" y="2931695"/>
            <a:ext cx="1106393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latin typeface="Georgia" panose="02040502050405020303" pitchFamily="18" charset="0"/>
              </a:rPr>
              <a:t>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0E37DC-C178-21FF-5146-B34D59847C8C}"/>
              </a:ext>
            </a:extLst>
          </p:cNvPr>
          <p:cNvSpPr txBox="1"/>
          <p:nvPr/>
        </p:nvSpPr>
        <p:spPr>
          <a:xfrm>
            <a:off x="7610647" y="1378668"/>
            <a:ext cx="486030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 err="1">
                <a:latin typeface="Georgia" panose="02040502050405020303" pitchFamily="18" charset="0"/>
              </a:rPr>
              <a:t>i</a:t>
            </a:r>
            <a:endParaRPr lang="en-US" sz="8000" dirty="0">
              <a:latin typeface="Georgia" panose="02040502050405020303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532E38-F2B3-D1C0-3E4F-1D20B091E5A3}"/>
              </a:ext>
            </a:extLst>
          </p:cNvPr>
          <p:cNvSpPr txBox="1"/>
          <p:nvPr/>
        </p:nvSpPr>
        <p:spPr>
          <a:xfrm>
            <a:off x="8193890" y="1378668"/>
            <a:ext cx="538930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01232D-2C9B-65F2-BC80-721204631678}"/>
              </a:ext>
            </a:extLst>
          </p:cNvPr>
          <p:cNvSpPr txBox="1"/>
          <p:nvPr/>
        </p:nvSpPr>
        <p:spPr>
          <a:xfrm>
            <a:off x="8832903" y="1378668"/>
            <a:ext cx="417102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’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500EA3-992F-11F3-3CD1-07D139FDEBA9}"/>
              </a:ext>
            </a:extLst>
          </p:cNvPr>
          <p:cNvSpPr txBox="1"/>
          <p:nvPr/>
        </p:nvSpPr>
        <p:spPr>
          <a:xfrm>
            <a:off x="9350088" y="1378667"/>
            <a:ext cx="628698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EF9A97-E168-3C5A-0F7E-910887A8F514}"/>
              </a:ext>
            </a:extLst>
          </p:cNvPr>
          <p:cNvSpPr txBox="1"/>
          <p:nvPr/>
        </p:nvSpPr>
        <p:spPr>
          <a:xfrm>
            <a:off x="7610647" y="2931695"/>
            <a:ext cx="1191352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solidFill>
                  <a:srgbClr val="C00000"/>
                </a:solidFill>
                <a:latin typeface="Georgia" panose="02040502050405020303" pitchFamily="18" charset="0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B7C488-AA92-4AFD-7C47-19CBBC0C0286}"/>
              </a:ext>
            </a:extLst>
          </p:cNvPr>
          <p:cNvSpPr txBox="1"/>
          <p:nvPr/>
        </p:nvSpPr>
        <p:spPr>
          <a:xfrm>
            <a:off x="8889024" y="2931695"/>
            <a:ext cx="1217000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solidFill>
                  <a:srgbClr val="C00000"/>
                </a:solidFill>
                <a:latin typeface="Georgia" panose="02040502050405020303" pitchFamily="18" charset="0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6AC7D1-1CE4-64F2-B05B-72FCAD798E5B}"/>
              </a:ext>
            </a:extLst>
          </p:cNvPr>
          <p:cNvSpPr txBox="1"/>
          <p:nvPr/>
        </p:nvSpPr>
        <p:spPr>
          <a:xfrm>
            <a:off x="10176416" y="2931695"/>
            <a:ext cx="1337226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solidFill>
                  <a:srgbClr val="C00000"/>
                </a:solidFill>
                <a:latin typeface="Georgia" panose="02040502050405020303" pitchFamily="18" charset="0"/>
              </a:rPr>
              <a:t>D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68F8D43-7D0D-7DEB-408B-C9FAF92D8E41}"/>
              </a:ext>
            </a:extLst>
          </p:cNvPr>
          <p:cNvCxnSpPr>
            <a:cxnSpLocks/>
          </p:cNvCxnSpPr>
          <p:nvPr/>
        </p:nvCxnSpPr>
        <p:spPr>
          <a:xfrm>
            <a:off x="7747929" y="4711200"/>
            <a:ext cx="363400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479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2208DA-A15E-A068-537B-94585E612EAE}"/>
              </a:ext>
            </a:extLst>
          </p:cNvPr>
          <p:cNvSpPr txBox="1"/>
          <p:nvPr/>
        </p:nvSpPr>
        <p:spPr>
          <a:xfrm>
            <a:off x="806116" y="1348649"/>
            <a:ext cx="819455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A3F459-32D2-582D-0491-419498DA3B88}"/>
              </a:ext>
            </a:extLst>
          </p:cNvPr>
          <p:cNvSpPr txBox="1"/>
          <p:nvPr/>
        </p:nvSpPr>
        <p:spPr>
          <a:xfrm>
            <a:off x="1708674" y="1348649"/>
            <a:ext cx="782587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FF529D-DBB5-4B15-73FA-D46D4CF27532}"/>
              </a:ext>
            </a:extLst>
          </p:cNvPr>
          <p:cNvSpPr txBox="1"/>
          <p:nvPr/>
        </p:nvSpPr>
        <p:spPr>
          <a:xfrm>
            <a:off x="2574364" y="1348648"/>
            <a:ext cx="486030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8000" dirty="0" err="1">
                <a:latin typeface="Georgia" panose="02040502050405020303" pitchFamily="18" charset="0"/>
              </a:rPr>
              <a:t>i</a:t>
            </a:r>
            <a:endParaRPr lang="en-US" sz="8000" dirty="0"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14AD64-6D7B-B573-119F-7534026D8259}"/>
              </a:ext>
            </a:extLst>
          </p:cNvPr>
          <p:cNvSpPr txBox="1"/>
          <p:nvPr/>
        </p:nvSpPr>
        <p:spPr>
          <a:xfrm>
            <a:off x="3125705" y="1348647"/>
            <a:ext cx="628698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2830A6-0019-95EE-D511-428C731C96CB}"/>
              </a:ext>
            </a:extLst>
          </p:cNvPr>
          <p:cNvSpPr txBox="1"/>
          <p:nvPr/>
        </p:nvSpPr>
        <p:spPr>
          <a:xfrm>
            <a:off x="4315138" y="1378668"/>
            <a:ext cx="486030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8000" dirty="0" err="1">
                <a:latin typeface="Georgia" panose="02040502050405020303" pitchFamily="18" charset="0"/>
              </a:rPr>
              <a:t>i</a:t>
            </a:r>
            <a:endParaRPr lang="en-US" sz="8000" dirty="0"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E83AB4-DBF0-3DB2-5407-DABE136BE830}"/>
              </a:ext>
            </a:extLst>
          </p:cNvPr>
          <p:cNvSpPr txBox="1"/>
          <p:nvPr/>
        </p:nvSpPr>
        <p:spPr>
          <a:xfrm>
            <a:off x="4866479" y="1378667"/>
            <a:ext cx="628698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AC050B-8487-919D-B9EB-B2F9E14A365E}"/>
              </a:ext>
            </a:extLst>
          </p:cNvPr>
          <p:cNvSpPr txBox="1"/>
          <p:nvPr/>
        </p:nvSpPr>
        <p:spPr>
          <a:xfrm>
            <a:off x="5874481" y="1378667"/>
            <a:ext cx="702436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A8C7CE-208C-D405-8A11-E28EFAF91E67}"/>
              </a:ext>
            </a:extLst>
          </p:cNvPr>
          <p:cNvSpPr txBox="1"/>
          <p:nvPr/>
        </p:nvSpPr>
        <p:spPr>
          <a:xfrm>
            <a:off x="809915" y="2931695"/>
            <a:ext cx="1122423" cy="193899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latin typeface="Georgia" panose="02040502050405020303" pitchFamily="18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4416F8-A11A-7E3E-E86D-F925E08D3D52}"/>
              </a:ext>
            </a:extLst>
          </p:cNvPr>
          <p:cNvSpPr txBox="1"/>
          <p:nvPr/>
        </p:nvSpPr>
        <p:spPr>
          <a:xfrm>
            <a:off x="2088292" y="2931695"/>
            <a:ext cx="1337226" cy="193899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latin typeface="Georgia" panose="02040502050405020303" pitchFamily="18" charset="0"/>
              </a:rPr>
              <a:t>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4DB4B4-31A0-8E6F-396E-960C6675AFCB}"/>
              </a:ext>
            </a:extLst>
          </p:cNvPr>
          <p:cNvSpPr txBox="1"/>
          <p:nvPr/>
        </p:nvSpPr>
        <p:spPr>
          <a:xfrm>
            <a:off x="3615702" y="2931695"/>
            <a:ext cx="1106393" cy="193899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latin typeface="Georgia" panose="02040502050405020303" pitchFamily="18" charset="0"/>
              </a:rPr>
              <a:t>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50E94A-371E-9DB8-26B8-2C850CB3ABBD}"/>
              </a:ext>
            </a:extLst>
          </p:cNvPr>
          <p:cNvSpPr txBox="1"/>
          <p:nvPr/>
        </p:nvSpPr>
        <p:spPr>
          <a:xfrm>
            <a:off x="7610647" y="1378668"/>
            <a:ext cx="486030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8000" dirty="0" err="1">
                <a:latin typeface="Georgia" panose="02040502050405020303" pitchFamily="18" charset="0"/>
              </a:rPr>
              <a:t>i</a:t>
            </a:r>
            <a:endParaRPr lang="en-US" sz="8000" dirty="0">
              <a:latin typeface="Georgia" panose="020405020504050203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1F7E9A-CF9D-AC95-5BE1-EC3A581FAFBB}"/>
              </a:ext>
            </a:extLst>
          </p:cNvPr>
          <p:cNvSpPr txBox="1"/>
          <p:nvPr/>
        </p:nvSpPr>
        <p:spPr>
          <a:xfrm>
            <a:off x="8193890" y="1378668"/>
            <a:ext cx="538930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DF9731-1F10-DCD9-06EA-518AEBCC254F}"/>
              </a:ext>
            </a:extLst>
          </p:cNvPr>
          <p:cNvSpPr txBox="1"/>
          <p:nvPr/>
        </p:nvSpPr>
        <p:spPr>
          <a:xfrm>
            <a:off x="8832903" y="1378668"/>
            <a:ext cx="417102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4858E0-4A26-D29E-DFFE-9DC0F843770F}"/>
              </a:ext>
            </a:extLst>
          </p:cNvPr>
          <p:cNvSpPr txBox="1"/>
          <p:nvPr/>
        </p:nvSpPr>
        <p:spPr>
          <a:xfrm>
            <a:off x="9350088" y="1378667"/>
            <a:ext cx="628698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D515F8-8AB7-6794-4DE5-42469C1A67E7}"/>
              </a:ext>
            </a:extLst>
          </p:cNvPr>
          <p:cNvSpPr txBox="1"/>
          <p:nvPr/>
        </p:nvSpPr>
        <p:spPr>
          <a:xfrm>
            <a:off x="7610647" y="2931695"/>
            <a:ext cx="1191352" cy="193899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solidFill>
                  <a:srgbClr val="C00000"/>
                </a:solidFill>
                <a:latin typeface="Georgia" panose="02040502050405020303" pitchFamily="18" charset="0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4FD696-24FA-0E29-F0E7-D6C106EDC2A5}"/>
              </a:ext>
            </a:extLst>
          </p:cNvPr>
          <p:cNvSpPr txBox="1"/>
          <p:nvPr/>
        </p:nvSpPr>
        <p:spPr>
          <a:xfrm>
            <a:off x="8889024" y="2931695"/>
            <a:ext cx="1217000" cy="193899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solidFill>
                  <a:srgbClr val="C00000"/>
                </a:solidFill>
                <a:latin typeface="Georgia" panose="02040502050405020303" pitchFamily="18" charset="0"/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E981D0-DF0A-5BCE-21C4-696E9285FBC4}"/>
              </a:ext>
            </a:extLst>
          </p:cNvPr>
          <p:cNvSpPr txBox="1"/>
          <p:nvPr/>
        </p:nvSpPr>
        <p:spPr>
          <a:xfrm>
            <a:off x="10176416" y="2931695"/>
            <a:ext cx="1337226" cy="193899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solidFill>
                  <a:srgbClr val="C00000"/>
                </a:solidFill>
                <a:latin typeface="Georgia" panose="02040502050405020303" pitchFamily="18" charset="0"/>
              </a:rPr>
              <a:t>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1D90567-35C8-CBA6-96F8-859CF195EFE6}"/>
                  </a:ext>
                </a:extLst>
              </p14:cNvPr>
              <p14:cNvContentPartPr/>
              <p14:nvPr/>
            </p14:nvContentPartPr>
            <p14:xfrm>
              <a:off x="6889206" y="2343051"/>
              <a:ext cx="726480" cy="2169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1D90567-35C8-CBA6-96F8-859CF195EFE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6206" y="2280051"/>
                <a:ext cx="852120" cy="229500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C4A0E37B-E914-8808-3E9D-05C87FA57965}"/>
              </a:ext>
            </a:extLst>
          </p:cNvPr>
          <p:cNvSpPr/>
          <p:nvPr/>
        </p:nvSpPr>
        <p:spPr>
          <a:xfrm>
            <a:off x="7610647" y="4552686"/>
            <a:ext cx="3902996" cy="318001"/>
          </a:xfrm>
          <a:prstGeom prst="rect">
            <a:avLst/>
          </a:prstGeom>
          <a:solidFill>
            <a:srgbClr val="E8E8E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B26D443-1905-4672-360D-C62BABF3C5AF}"/>
              </a:ext>
            </a:extLst>
          </p:cNvPr>
          <p:cNvCxnSpPr>
            <a:cxnSpLocks/>
          </p:cNvCxnSpPr>
          <p:nvPr/>
        </p:nvCxnSpPr>
        <p:spPr>
          <a:xfrm>
            <a:off x="7747929" y="4711200"/>
            <a:ext cx="363400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88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4B0F2-8A15-95FB-1222-EB8297DA2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4D381F0-93A8-AEB5-3D74-757988448932}"/>
              </a:ext>
            </a:extLst>
          </p:cNvPr>
          <p:cNvSpPr/>
          <p:nvPr/>
        </p:nvSpPr>
        <p:spPr>
          <a:xfrm>
            <a:off x="7610647" y="5925653"/>
            <a:ext cx="3902996" cy="318001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1D8C99-1027-4EA1-C5E5-5621F4F8F043}"/>
              </a:ext>
            </a:extLst>
          </p:cNvPr>
          <p:cNvSpPr txBox="1"/>
          <p:nvPr/>
        </p:nvSpPr>
        <p:spPr>
          <a:xfrm>
            <a:off x="475771" y="429127"/>
            <a:ext cx="6713772" cy="563231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b="1" dirty="0"/>
              <a:t>matrix</a:t>
            </a:r>
            <a:r>
              <a:rPr lang="en-US" dirty="0"/>
              <a:t>: (24.96, 0.0, 0.0, 24.96, 160.080072, 359.47999999999996)</a:t>
            </a:r>
          </a:p>
          <a:p>
            <a:r>
              <a:rPr lang="en-US" b="1" dirty="0" err="1"/>
              <a:t>fontname</a:t>
            </a:r>
            <a:r>
              <a:rPr lang="en-US" dirty="0"/>
              <a:t>: </a:t>
            </a:r>
            <a:r>
              <a:rPr lang="en-US" dirty="0" err="1"/>
              <a:t>AAAAAC+Georgia</a:t>
            </a:r>
            <a:endParaRPr lang="en-US" dirty="0"/>
          </a:p>
          <a:p>
            <a:r>
              <a:rPr lang="en-US" b="1" dirty="0"/>
              <a:t>adv</a:t>
            </a:r>
            <a:r>
              <a:rPr lang="en-US" dirty="0"/>
              <a:t>: 0.293</a:t>
            </a:r>
          </a:p>
          <a:p>
            <a:r>
              <a:rPr lang="en-US" b="1" dirty="0"/>
              <a:t>upright</a:t>
            </a:r>
            <a:r>
              <a:rPr lang="en-US" dirty="0"/>
              <a:t>: True</a:t>
            </a:r>
          </a:p>
          <a:p>
            <a:r>
              <a:rPr lang="en-US" b="1" dirty="0"/>
              <a:t>x0</a:t>
            </a:r>
            <a:r>
              <a:rPr lang="en-US" dirty="0"/>
              <a:t>: 160.080072</a:t>
            </a:r>
          </a:p>
          <a:p>
            <a:r>
              <a:rPr lang="en-US" b="1" dirty="0"/>
              <a:t>y0</a:t>
            </a:r>
            <a:r>
              <a:rPr lang="en-US" dirty="0"/>
              <a:t>: 354.01375999999993</a:t>
            </a:r>
          </a:p>
          <a:p>
            <a:r>
              <a:rPr lang="en-US" b="1" dirty="0"/>
              <a:t>x1</a:t>
            </a:r>
            <a:r>
              <a:rPr lang="en-US" dirty="0"/>
              <a:t>: 167.393352</a:t>
            </a:r>
          </a:p>
          <a:p>
            <a:r>
              <a:rPr lang="en-US" b="1" dirty="0"/>
              <a:t>y1</a:t>
            </a:r>
            <a:r>
              <a:rPr lang="en-US" dirty="0"/>
              <a:t>: 378.97375999999997</a:t>
            </a:r>
          </a:p>
          <a:p>
            <a:r>
              <a:rPr lang="en-US" b="1" dirty="0"/>
              <a:t>width</a:t>
            </a:r>
            <a:r>
              <a:rPr lang="en-US" dirty="0"/>
              <a:t>: 7.313279999999992</a:t>
            </a:r>
          </a:p>
          <a:p>
            <a:r>
              <a:rPr lang="en-US" b="1" dirty="0"/>
              <a:t>height</a:t>
            </a:r>
            <a:r>
              <a:rPr lang="en-US" dirty="0"/>
              <a:t>: 24.960000000000036</a:t>
            </a:r>
          </a:p>
          <a:p>
            <a:r>
              <a:rPr lang="en-US" b="1" dirty="0"/>
              <a:t>size</a:t>
            </a:r>
            <a:r>
              <a:rPr lang="en-US" dirty="0"/>
              <a:t>: 24.960000000000036</a:t>
            </a:r>
          </a:p>
          <a:p>
            <a:r>
              <a:rPr lang="en-US" b="1" dirty="0" err="1"/>
              <a:t>mcid</a:t>
            </a:r>
            <a:r>
              <a:rPr lang="en-US" dirty="0"/>
              <a:t>: None</a:t>
            </a:r>
          </a:p>
          <a:p>
            <a:r>
              <a:rPr lang="en-US" b="1" dirty="0"/>
              <a:t>tag</a:t>
            </a:r>
            <a:r>
              <a:rPr lang="en-US" dirty="0"/>
              <a:t>: None</a:t>
            </a:r>
          </a:p>
          <a:p>
            <a:r>
              <a:rPr lang="en-US" b="1" dirty="0" err="1"/>
              <a:t>object_type</a:t>
            </a:r>
            <a:r>
              <a:rPr lang="en-US" dirty="0"/>
              <a:t>: char</a:t>
            </a:r>
          </a:p>
          <a:p>
            <a:r>
              <a:rPr lang="en-US" b="1" dirty="0" err="1"/>
              <a:t>ncs</a:t>
            </a:r>
            <a:r>
              <a:rPr lang="en-US" dirty="0"/>
              <a:t>: </a:t>
            </a:r>
            <a:r>
              <a:rPr lang="en-US" dirty="0" err="1"/>
              <a:t>ICCBased</a:t>
            </a:r>
            <a:endParaRPr lang="en-US" dirty="0"/>
          </a:p>
          <a:p>
            <a:r>
              <a:rPr lang="en-US" b="1" dirty="0"/>
              <a:t>text</a:t>
            </a:r>
            <a:r>
              <a:rPr lang="en-US" dirty="0"/>
              <a:t>: </a:t>
            </a:r>
            <a:r>
              <a:rPr lang="en-US" dirty="0" err="1"/>
              <a:t>i</a:t>
            </a:r>
            <a:endParaRPr lang="en-US" dirty="0"/>
          </a:p>
          <a:p>
            <a:r>
              <a:rPr lang="en-US" b="1" dirty="0" err="1"/>
              <a:t>stroking_color</a:t>
            </a:r>
            <a:r>
              <a:rPr lang="en-US" dirty="0"/>
              <a:t>: None</a:t>
            </a:r>
          </a:p>
          <a:p>
            <a:r>
              <a:rPr lang="en-US" b="1" dirty="0" err="1"/>
              <a:t>stroking_pattern</a:t>
            </a:r>
            <a:r>
              <a:rPr lang="en-US" dirty="0"/>
              <a:t>: None</a:t>
            </a:r>
          </a:p>
          <a:p>
            <a:r>
              <a:rPr lang="en-US" b="1" dirty="0" err="1"/>
              <a:t>non_stroking_color</a:t>
            </a:r>
            <a:r>
              <a:rPr lang="en-US" dirty="0"/>
              <a:t>: (0, 0, 0)</a:t>
            </a:r>
          </a:p>
          <a:p>
            <a:r>
              <a:rPr lang="en-US" b="1" dirty="0" err="1"/>
              <a:t>non_stroking_pattern</a:t>
            </a:r>
            <a:r>
              <a:rPr lang="en-US" dirty="0"/>
              <a:t>: None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10102F-99D4-9855-D7FD-B403EA709D96}"/>
              </a:ext>
            </a:extLst>
          </p:cNvPr>
          <p:cNvSpPr txBox="1"/>
          <p:nvPr/>
        </p:nvSpPr>
        <p:spPr>
          <a:xfrm>
            <a:off x="7610647" y="1378668"/>
            <a:ext cx="486030" cy="1323439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8000" dirty="0" err="1">
                <a:latin typeface="Georgia" panose="02040502050405020303" pitchFamily="18" charset="0"/>
              </a:rPr>
              <a:t>i</a:t>
            </a:r>
            <a:endParaRPr lang="en-US" sz="8000" dirty="0">
              <a:latin typeface="Georgia" panose="020405020504050203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71D4E4-DF84-5610-6F86-158702CABFF4}"/>
              </a:ext>
            </a:extLst>
          </p:cNvPr>
          <p:cNvSpPr txBox="1"/>
          <p:nvPr/>
        </p:nvSpPr>
        <p:spPr>
          <a:xfrm>
            <a:off x="8193890" y="1378668"/>
            <a:ext cx="538930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DCF779-F4FF-5FF2-93BD-829017558980}"/>
              </a:ext>
            </a:extLst>
          </p:cNvPr>
          <p:cNvSpPr txBox="1"/>
          <p:nvPr/>
        </p:nvSpPr>
        <p:spPr>
          <a:xfrm>
            <a:off x="8832903" y="1378668"/>
            <a:ext cx="417102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’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91AFCC-3C56-8203-CA6E-68D5142FD68A}"/>
              </a:ext>
            </a:extLst>
          </p:cNvPr>
          <p:cNvSpPr txBox="1"/>
          <p:nvPr/>
        </p:nvSpPr>
        <p:spPr>
          <a:xfrm>
            <a:off x="9350088" y="1378667"/>
            <a:ext cx="628698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0EBD89-3AC0-42CB-CC1D-7066DC568A44}"/>
              </a:ext>
            </a:extLst>
          </p:cNvPr>
          <p:cNvSpPr txBox="1"/>
          <p:nvPr/>
        </p:nvSpPr>
        <p:spPr>
          <a:xfrm>
            <a:off x="7610647" y="2931695"/>
            <a:ext cx="1191352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solidFill>
                  <a:srgbClr val="EBBEC1"/>
                </a:solidFill>
                <a:latin typeface="Georgia" panose="02040502050405020303" pitchFamily="18" charset="0"/>
              </a:rPr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54999B-0E88-D7AB-900B-389D39E39EDA}"/>
              </a:ext>
            </a:extLst>
          </p:cNvPr>
          <p:cNvSpPr txBox="1"/>
          <p:nvPr/>
        </p:nvSpPr>
        <p:spPr>
          <a:xfrm>
            <a:off x="8889024" y="2931695"/>
            <a:ext cx="1217000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solidFill>
                  <a:srgbClr val="EBBEC1"/>
                </a:solidFill>
                <a:latin typeface="Georgia" panose="02040502050405020303" pitchFamily="18" charset="0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A9F1CA-98E9-BFF6-4AAC-5F92F2B1C7F1}"/>
              </a:ext>
            </a:extLst>
          </p:cNvPr>
          <p:cNvSpPr txBox="1"/>
          <p:nvPr/>
        </p:nvSpPr>
        <p:spPr>
          <a:xfrm>
            <a:off x="10176416" y="2931695"/>
            <a:ext cx="1337226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solidFill>
                  <a:srgbClr val="EBBEC1"/>
                </a:solidFill>
                <a:latin typeface="Georgia" panose="02040502050405020303" pitchFamily="18" charset="0"/>
              </a:rPr>
              <a:t>D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082FBB2-328D-CB30-9774-E551CFE5FB73}"/>
              </a:ext>
            </a:extLst>
          </p:cNvPr>
          <p:cNvGrpSpPr/>
          <p:nvPr/>
        </p:nvGrpSpPr>
        <p:grpSpPr>
          <a:xfrm>
            <a:off x="6098286" y="270966"/>
            <a:ext cx="1246320" cy="5709240"/>
            <a:chOff x="6098286" y="270966"/>
            <a:chExt cx="1246320" cy="570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F24F056-3873-B839-4DF8-9BB74FA30B4D}"/>
                    </a:ext>
                  </a:extLst>
                </p14:cNvPr>
                <p14:cNvContentPartPr/>
                <p14:nvPr/>
              </p14:nvContentPartPr>
              <p14:xfrm>
                <a:off x="7001886" y="270966"/>
                <a:ext cx="342720" cy="1874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F24F056-3873-B839-4DF8-9BB74FA30B4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938886" y="208326"/>
                  <a:ext cx="468360" cy="20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4058473-957B-BC4E-F60A-49865F8ED0E6}"/>
                    </a:ext>
                  </a:extLst>
                </p14:cNvPr>
                <p14:cNvContentPartPr/>
                <p14:nvPr/>
              </p14:nvContentPartPr>
              <p14:xfrm>
                <a:off x="6098286" y="2145126"/>
                <a:ext cx="1246320" cy="3835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4058473-957B-BC4E-F60A-49865F8ED0E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35646" y="2082486"/>
                  <a:ext cx="1371960" cy="396072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20AB48-CB2C-6735-276B-239AB1749CC9}"/>
              </a:ext>
            </a:extLst>
          </p:cNvPr>
          <p:cNvCxnSpPr>
            <a:cxnSpLocks/>
          </p:cNvCxnSpPr>
          <p:nvPr/>
        </p:nvCxnSpPr>
        <p:spPr>
          <a:xfrm>
            <a:off x="7745143" y="6084654"/>
            <a:ext cx="363400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1A950D8-7284-F22B-FD5F-301A91A642C2}"/>
              </a:ext>
            </a:extLst>
          </p:cNvPr>
          <p:cNvSpPr txBox="1"/>
          <p:nvPr/>
        </p:nvSpPr>
        <p:spPr>
          <a:xfrm>
            <a:off x="9824303" y="4979644"/>
            <a:ext cx="20414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object_type</a:t>
            </a:r>
            <a:r>
              <a:rPr lang="en-US" dirty="0"/>
              <a:t>: </a:t>
            </a:r>
            <a:r>
              <a:rPr lang="en-US" dirty="0" err="1"/>
              <a:t>rect</a:t>
            </a:r>
            <a:endParaRPr lang="en-US" dirty="0"/>
          </a:p>
          <a:p>
            <a:r>
              <a:rPr lang="en-US" b="1" dirty="0"/>
              <a:t>width</a:t>
            </a:r>
            <a:r>
              <a:rPr lang="en-US" dirty="0"/>
              <a:t>: 500</a:t>
            </a:r>
          </a:p>
          <a:p>
            <a:r>
              <a:rPr lang="en-US" b="1" dirty="0"/>
              <a:t>height</a:t>
            </a:r>
            <a:r>
              <a:rPr lang="en-US" dirty="0"/>
              <a:t>: 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70490C5-971D-0725-5AF2-FBDF65C8E67B}"/>
                  </a:ext>
                </a:extLst>
              </p14:cNvPr>
              <p14:cNvContentPartPr/>
              <p14:nvPr/>
            </p14:nvContentPartPr>
            <p14:xfrm>
              <a:off x="9311090" y="5036300"/>
              <a:ext cx="361440" cy="747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70490C5-971D-0725-5AF2-FBDF65C8E6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75450" y="5000660"/>
                <a:ext cx="433080" cy="81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582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9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6B2EC-39AE-6644-C912-2A3A5A319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9514659-8F6B-32A5-1C6D-B47C38E076C5}"/>
              </a:ext>
            </a:extLst>
          </p:cNvPr>
          <p:cNvSpPr txBox="1"/>
          <p:nvPr/>
        </p:nvSpPr>
        <p:spPr>
          <a:xfrm>
            <a:off x="923075" y="1295487"/>
            <a:ext cx="819455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B573BC-72C7-5AB1-BDF5-DCC47CFCCC32}"/>
              </a:ext>
            </a:extLst>
          </p:cNvPr>
          <p:cNvSpPr txBox="1"/>
          <p:nvPr/>
        </p:nvSpPr>
        <p:spPr>
          <a:xfrm>
            <a:off x="1761835" y="1295487"/>
            <a:ext cx="782587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1C48EA-C3B7-9A7B-4C9B-BE3B13069402}"/>
              </a:ext>
            </a:extLst>
          </p:cNvPr>
          <p:cNvSpPr txBox="1"/>
          <p:nvPr/>
        </p:nvSpPr>
        <p:spPr>
          <a:xfrm>
            <a:off x="2542461" y="1295486"/>
            <a:ext cx="486030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 err="1">
                <a:latin typeface="Georgia" panose="02040502050405020303" pitchFamily="18" charset="0"/>
              </a:rPr>
              <a:t>i</a:t>
            </a:r>
            <a:endParaRPr lang="en-US" sz="8000" dirty="0">
              <a:latin typeface="Georgia" panose="020405020504050203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88ACA0-DDE0-9D7C-2715-10F1078550BA}"/>
              </a:ext>
            </a:extLst>
          </p:cNvPr>
          <p:cNvSpPr txBox="1"/>
          <p:nvPr/>
        </p:nvSpPr>
        <p:spPr>
          <a:xfrm>
            <a:off x="3004351" y="1295486"/>
            <a:ext cx="628698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21B4FD-94B3-BDC6-8817-1BA809B4C70B}"/>
              </a:ext>
            </a:extLst>
          </p:cNvPr>
          <p:cNvSpPr txBox="1"/>
          <p:nvPr/>
        </p:nvSpPr>
        <p:spPr>
          <a:xfrm>
            <a:off x="3620106" y="1325507"/>
            <a:ext cx="486030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 err="1">
                <a:latin typeface="Georgia" panose="02040502050405020303" pitchFamily="18" charset="0"/>
              </a:rPr>
              <a:t>i</a:t>
            </a:r>
            <a:endParaRPr lang="en-US" sz="8000" dirty="0">
              <a:latin typeface="Georgia" panose="020405020504050203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37395A-7EC4-2CDB-3CB7-1BFEE78771E5}"/>
              </a:ext>
            </a:extLst>
          </p:cNvPr>
          <p:cNvSpPr txBox="1"/>
          <p:nvPr/>
        </p:nvSpPr>
        <p:spPr>
          <a:xfrm>
            <a:off x="4107649" y="1325506"/>
            <a:ext cx="628698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4CDFF3-D1BA-AFE6-8CD7-F8703B4145E9}"/>
              </a:ext>
            </a:extLst>
          </p:cNvPr>
          <p:cNvSpPr txBox="1"/>
          <p:nvPr/>
        </p:nvSpPr>
        <p:spPr>
          <a:xfrm>
            <a:off x="4683228" y="1325506"/>
            <a:ext cx="702436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9A309B-3BA3-800F-4E0B-C79C91D394A1}"/>
              </a:ext>
            </a:extLst>
          </p:cNvPr>
          <p:cNvSpPr txBox="1"/>
          <p:nvPr/>
        </p:nvSpPr>
        <p:spPr>
          <a:xfrm>
            <a:off x="926874" y="2878533"/>
            <a:ext cx="1122423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latin typeface="Georgia" panose="02040502050405020303" pitchFamily="18" charset="0"/>
              </a:rPr>
              <a:t>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41F79A-1809-1331-52D2-68D1062EFFA0}"/>
              </a:ext>
            </a:extLst>
          </p:cNvPr>
          <p:cNvSpPr txBox="1"/>
          <p:nvPr/>
        </p:nvSpPr>
        <p:spPr>
          <a:xfrm>
            <a:off x="1903655" y="2896905"/>
            <a:ext cx="1337226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latin typeface="Georgia" panose="02040502050405020303" pitchFamily="18" charset="0"/>
              </a:rPr>
              <a:t>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EDE5FC-8295-02F5-FB76-3E5F7B834C2C}"/>
              </a:ext>
            </a:extLst>
          </p:cNvPr>
          <p:cNvSpPr txBox="1"/>
          <p:nvPr/>
        </p:nvSpPr>
        <p:spPr>
          <a:xfrm>
            <a:off x="3056980" y="2883381"/>
            <a:ext cx="1106393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latin typeface="Georgia" panose="02040502050405020303" pitchFamily="18" charset="0"/>
              </a:rPr>
              <a:t>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9E392E-AD5D-8507-823C-D216D6BC3A8C}"/>
              </a:ext>
            </a:extLst>
          </p:cNvPr>
          <p:cNvSpPr txBox="1"/>
          <p:nvPr/>
        </p:nvSpPr>
        <p:spPr>
          <a:xfrm>
            <a:off x="5311926" y="1325507"/>
            <a:ext cx="486030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 err="1">
                <a:latin typeface="Georgia" panose="02040502050405020303" pitchFamily="18" charset="0"/>
              </a:rPr>
              <a:t>i</a:t>
            </a:r>
            <a:endParaRPr lang="en-US" sz="8000" dirty="0">
              <a:latin typeface="Georgia" panose="02040502050405020303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3CD73A-DE3F-E08D-A903-C4939388F661}"/>
              </a:ext>
            </a:extLst>
          </p:cNvPr>
          <p:cNvSpPr txBox="1"/>
          <p:nvPr/>
        </p:nvSpPr>
        <p:spPr>
          <a:xfrm>
            <a:off x="5747489" y="1320658"/>
            <a:ext cx="538930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504B75-B78E-91BD-E6DD-99B5F76F642C}"/>
              </a:ext>
            </a:extLst>
          </p:cNvPr>
          <p:cNvSpPr txBox="1"/>
          <p:nvPr/>
        </p:nvSpPr>
        <p:spPr>
          <a:xfrm>
            <a:off x="6188413" y="1325507"/>
            <a:ext cx="417102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’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459B03-9D29-2F23-75B8-76B6DDFE3E84}"/>
              </a:ext>
            </a:extLst>
          </p:cNvPr>
          <p:cNvSpPr txBox="1"/>
          <p:nvPr/>
        </p:nvSpPr>
        <p:spPr>
          <a:xfrm>
            <a:off x="6509819" y="1325506"/>
            <a:ext cx="628698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Georgia" panose="02040502050405020303" pitchFamily="18" charset="0"/>
              </a:rPr>
              <a:t>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2B0903-4EC4-2216-02AF-F6861D3C56E9}"/>
              </a:ext>
            </a:extLst>
          </p:cNvPr>
          <p:cNvSpPr txBox="1"/>
          <p:nvPr/>
        </p:nvSpPr>
        <p:spPr>
          <a:xfrm>
            <a:off x="4028396" y="2879555"/>
            <a:ext cx="1191352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solidFill>
                  <a:srgbClr val="C00000"/>
                </a:solidFill>
                <a:latin typeface="Georgia" panose="02040502050405020303" pitchFamily="18" charset="0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2B336A-B1A9-60C2-169C-042E19AB92AD}"/>
              </a:ext>
            </a:extLst>
          </p:cNvPr>
          <p:cNvSpPr txBox="1"/>
          <p:nvPr/>
        </p:nvSpPr>
        <p:spPr>
          <a:xfrm>
            <a:off x="5014920" y="2888231"/>
            <a:ext cx="1217000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solidFill>
                  <a:srgbClr val="C00000"/>
                </a:solidFill>
                <a:latin typeface="Georgia" panose="02040502050405020303" pitchFamily="18" charset="0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B44D20-F030-A205-6E61-7598E9E4F20B}"/>
              </a:ext>
            </a:extLst>
          </p:cNvPr>
          <p:cNvSpPr txBox="1"/>
          <p:nvPr/>
        </p:nvSpPr>
        <p:spPr>
          <a:xfrm>
            <a:off x="6191164" y="2878533"/>
            <a:ext cx="1337226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solidFill>
                  <a:srgbClr val="C00000"/>
                </a:solidFill>
                <a:latin typeface="Georgia" panose="02040502050405020303" pitchFamily="18" charset="0"/>
              </a:rPr>
              <a:t>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596EF7-0960-1E6B-466D-D82496B0A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64523">
            <a:off x="7390167" y="1496863"/>
            <a:ext cx="8467839" cy="542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66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8978</TotalTime>
  <Words>818</Words>
  <Application>Microsoft Macintosh PowerPoint</Application>
  <PresentationFormat>Widescreen</PresentationFormat>
  <Paragraphs>179</Paragraphs>
  <Slides>34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Aptos</vt:lpstr>
      <vt:lpstr>Aptos Display</vt:lpstr>
      <vt:lpstr>Arial</vt:lpstr>
      <vt:lpstr>Georgia</vt:lpstr>
      <vt:lpstr>Inconsolata</vt:lpstr>
      <vt:lpstr>Roboto Mono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Jonathan Soma</dc:creator>
  <cp:lastModifiedBy>Jonathan Soma</cp:lastModifiedBy>
  <cp:revision>31</cp:revision>
  <cp:lastPrinted>2025-09-08T06:16:41Z</cp:lastPrinted>
  <dcterms:created xsi:type="dcterms:W3CDTF">2025-06-21T18:56:59Z</dcterms:created>
  <dcterms:modified xsi:type="dcterms:W3CDTF">2026-05-23T22:28:04Z</dcterms:modified>
</cp:coreProperties>
</file>