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notesSlides/notesSlide1.xml" ContentType="application/vnd.openxmlformats-officedocument.presentationml.notesSlide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2" r:id="rId4"/>
    <p:sldId id="258" r:id="rId5"/>
    <p:sldId id="264" r:id="rId6"/>
    <p:sldId id="261" r:id="rId7"/>
    <p:sldId id="263" r:id="rId8"/>
    <p:sldId id="384" r:id="rId9"/>
    <p:sldId id="385" r:id="rId10"/>
    <p:sldId id="372" r:id="rId11"/>
    <p:sldId id="282" r:id="rId12"/>
    <p:sldId id="259" r:id="rId13"/>
    <p:sldId id="382" r:id="rId14"/>
    <p:sldId id="375" r:id="rId15"/>
    <p:sldId id="381" r:id="rId16"/>
    <p:sldId id="380" r:id="rId17"/>
    <p:sldId id="383" r:id="rId18"/>
    <p:sldId id="26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76" r:id="rId28"/>
    <p:sldId id="386" r:id="rId29"/>
    <p:sldId id="266" r:id="rId30"/>
    <p:sldId id="268" r:id="rId31"/>
    <p:sldId id="269" r:id="rId32"/>
    <p:sldId id="270" r:id="rId33"/>
    <p:sldId id="267" r:id="rId34"/>
    <p:sldId id="388" r:id="rId35"/>
    <p:sldId id="389" r:id="rId36"/>
    <p:sldId id="390" r:id="rId37"/>
    <p:sldId id="391" r:id="rId38"/>
    <p:sldId id="392" r:id="rId39"/>
    <p:sldId id="28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3.6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4893 881 24575,'-55'-39'0,"0"1"0,-25-11 0,-11 1 0,10 11 0,-7 0 0,0 2-328,-2 0 0,-1 2 0,0 3 0,1 3 0,0 2 0,3 4 0,14 6 0,2 3 0,2 2-164,-28 1 0,1 4 164,29 1 0,-1 2 0,0 0 0,1 2 0,0 0 0,-2 0 230,-3 0 1,0 0-1,-1 0 98,1 1 0,1 1 0,-3 2 0,-10 4 0,-3 3 0,-1 4 54,-3 5 1,-1 5 0,-1 6-55,18-3 0,-1 5 0,0 3 0,1 2 0,-3 6 0,0 2 0,2 4 0,1 2-246,0 5 0,1 3 0,2 2 0,3 0 0,7-5 0,2 0 0,2 1 0,3-1-82,-10 13 0,3-1 0,5 0 0,12-11 0,2 0 0,4-1 272,-10 19 0,4 1 56,-3 4 0,3 4 0,16-25 0,2 1 0,1 4 0,-3 12 0,1 4 0,1 3 0,6-13 0,1 1 0,1 3 0,0 1 0,0 9 0,0 3 0,1 1 0,2 0 0,2 3 0,1 1 0,1 0 0,2-1 0,1-2 0,2 0 0,1-2 0,1-2 36,1 12 1,0-4 0,3-3-37,1-10 0,1-3 0,1-3 0,2 14 0,2-6 0,6-9 0,2-2 0,3 4 0,3-3 0,2-12 0,1-1 0,4 4 0,2 1 0,2-3 0,3 0 337,10 12 0,6 2-337,-12-21 0,4 2 0,1-1 0,5 1 0,2-1 0,2-1 0,3 1 0,2-1 0,1-2 0,1-3 0,1-2 0,-1-2 491,19 13 1,-1-4-1,-6-9 1,-1-5-1,-10-9 1,-2-4-1,-2-7 1,2-2-26,2 0 1,3-2-467,8 0 0,5-2 0,-11-4 0,4 0 0,3-1 0,11-1 0,3-1 0,4-1-45,-13-2 1,3 0 0,1-1 0,1 0 44,4-1 0,2-1 0,0-1 0,0-2 0,1-1 0,1-3 0,-2-1 0,-1-1 0,15-2 0,-3-1 0,-3-3 0,-8-3 0,-2-3 0,-5-2 0,-15 0 0,-3-1 0,-2-2 0,26-13 0,0-1 0,-26 9 0,1 0 0,2-2 0,3-2 0,2-2 0,2-2 0,-8 2 0,3-1 0,1-2 0,0-1 0,4-3 0,0-1 0,1-1 0,0 0 0,2-1 0,0-1 0,-1 0 0,-1 0 0,-4-1 0,0 1 0,-2-1 0,-2 2 0,10-8 0,-3 2 0,-3 1 0,9-9 0,-5 2 0,-6 0 0,-5 3 0,-16 14 0,-4 1 0,-6 2 0,-1 0 0,4-5 0,-1 1 0,23-34 0,-28 30 0,-1-4 0,0-2 0,-1-3 491,-1-13 1,-4-4-90,2-10 0,-4-4-402,-4-8 0,-3-5-97,-6 26 0,-2-1 1,-5-1 96,-5-2 0,-4 0 0,-4 2-223,-1 3 0,-4 2 0,-3 2 223,-4 1 0,-4 1 0,-2 3 0,-16-21 0,-4 5 0,0 3 0,-1 1 0,-2-4 0,0 1 0,2 5 0,1 1 0,-2-1 0,1 1 0,5 6 0,1 1 491,-4-7 1,-2-1-303,-4-8 1,-1-2-190,14 23 0,-1-2 0,-1 0-271,-5-5 1,-2-1 0,-2 1 270,-4-3 0,-2 1 0,0 2 0,5 6 0,0 2 0,1 1 0,1 2 0,1 0 0,2 3 0,-9-12 0,5 3 0,10 10 0,2 1 0,2 3 0,0 0 0,0 3 0,-3 0 249,-13-11 0,-7 1-249,-10-2 0,-7 2 0,18 15 0,-4 0 0,-2 3 122,-7 3 1,-4 3 0,8 4 0,5-2 0,6 6 0,4 7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01:58:57.582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1371 0 24575,'-39'59'0,"-5"1"0,12-17 0,-5 5 0,-15 22 0,-3 5-328,16-22 0,-1 1 0,0 1 0,-1 3 0,1 1 0,0-2-164,-15 22 0,1-3 0,6-7 0,0 1 89,-7 8 0,0 1 403,2-6 0,2-1-59,3-6 0,2-3 59,3-8 0,2-3 352,6-8 1,1-2-353,-31 33 0,17-18 0,15-15 983,11-15 0,8-9 0,4-7-254,4-4-252,3-1-477,1 7 0,0-5 0,4 12 0,10 1 0,15 8 0,18 12 0,19 7 0,10 2-515,3-1 515,7-1 0,-38-23 0,0 0-451,4 3 0,2 0 451,5 2 0,1-1 0,1 1 0,-1-1 0,-6-2 0,0-2 0,-2-1 0,-1 0-202,-3-2 1,-1 1 201,42 21 0,1 3 0,-9-3 0,-7-2 0,-11-8 0,-9-5 0,-13-5 120,-13-9 0,-13-7 0,-7-5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79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960 0 24575,'-34'33'0,"-18"18"0,13-9 0,-5 6-328,5-5 0,-3 4 0,-2 1 0,-6 7 0,-2 4 0,0 0 320,-2 2 0,-1 1 1,3 0 7,4-6 0,0 0 0,4-4 0,-8 11 0,5-7 0,16-18 0,5-5 641,-3 4-641,17-21 329,5-8-329,3-1 0,2-1 0,4 7 983,2 7-945,4 7-38,7 10 0,15 29 0,-9-22 0,2 4 0,5 6 0,-1 2 0,1-1 0,-3-2 0,-4-11 0,-3-5 0,8 12 0,-12-24 0,-5-14 0,0-7 0,-1 0 0,4 11 0,9 20 0,9 25 0,6 12 0,-3-5 0,-8-15 0,-13-20 0,-3-13 0,-4-10 0,-2-5 0,4-1 0,11-3 0,24-5 0,29-1 0,-23 3 0,1 1 0,-2 0 0,-2 1 0,36 1 0,-23 0 0,-14 0 0,-1 0 0,3 0 0,12 0 0,6 0 0,1 0 0,-10 0 0,-15 0 0,-14 0 0,-8 0 0,-6 0 0,4 0 0,6 0 0,10 0 0,16 0 0,9 0 0,2 0 0,-10 0 0,-18 0 0,-13 0 0,-9-3 0,-5-3 0,-2-3 0,1-6 0,9-7 0,15-21 0,21-26 0,-15 21 0,2-6 0,-1 2 0,1-1-492,0-3 0,-2 1 0,-6 9 0,-1 1 0,-5 6 0,0 2-492,19-36 369,-1 7 615,-18 28 0,1 2 0,16-30 0,-5 11 983,-11 22 0,-12 17 0,-10 11 0,-22 3-364,-2 2-619,-15-4 0,1-4 0,-11-8 0,-19-14 0,26 9 0,-2-4 0,-4-4 0,-1-3 0,-4-7 0,-1-1 0,8 2 0,2 2 0,5 0 0,1 1 0,7 4 0,2 2 0,-13-17 0,0 1 0,3 6 0,1 2 0,5 7 0,8 8 0,6 7 0,0 3 0,0 0 0,-8-9 0,0-3 0,-3-5 0,-3-5 0,1 1 0,-3-2 0,4 5 0,5 5 0,6 11 0,13 8 0,2 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79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44 0 24575,'0'73'0,"0"11"0,0-32 0,0 4 0,4 16 0,3 5-328,0-15 0,3 2 0,1 2 83,2 3 0,1 2 1,2-1 244,2-3 0,1 0 0,0-4 0,4 17 0,0-5 0,-4-14 0,0-6 0,-4-11 0,-2-3 0,9 28 0,2 1 556,-3-2-556,-5-24 0,0 2 142,3 5 0,-1 3-142,3 11 0,-1 2 0,2 3 0,-1 2 0,-2-1 0,-2-2 0,-2-9 0,-2-4 0,-2-10 0,-2-3 0,6 22 0,-4-17 0,-1 1 878,1-5-878,1 2 0,-1-3 0,-1 0 0,-2-7 0,-3-8 0,-3-9 0,-2-8 0,0-3 0,-5-2 0,-22-2 0,-28-4 0,14-5 0,-2-4 0,-9-6 0,0-4 0,-1-7 0,2-1 0,8-2 0,4 0 0,-25-23 0,24 13 0,11 7 0,0 1 0,9 8 0,0 3 0,8 6 0,0 1 0,6 6 0,36 28 0,10 10 0,-5-6 0,3 1 0,21 15 0,-10-8 0,-12-15 0,-11-7 0,0-4 0,0-3 0,1 1 0,3 1 0,4 1 0,2 2 0,-1-2 0,-2-2 0,-10-3 0,-8-2 0,-4 0 0,-3 0 0,0 0 0,0 0 0,1 0 0,-2 0 0,2 0 0,-1-3 0,2-13 0,4-19 0,4-14 0,7-15 0,3-2 0,3 1 0,1-3 0,2-2 0,-13 29 0,0 1 0,-2-1 0,1 3 0,16-30 0,-9 27 0,-16 23 0,-4 14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79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460 113 24575,'-61'24'0,"6"2"0,-2 8 0,11-3 0,6 0 0,2 0 0,3-1 0,1 1 0,11-8 0,3 0 0,12-6 0,6 0 0,2 4 0,0 6 0,-1 5 0,-2-2 0,-2-1 0,-3-4 0,-1-2 0,-1-10 0,5-15 0,9-23 0,18-35 0,-6 18 0,2-2 0,4-10 0,2-1 0,1 2 0,-2 1 0,-1 9 0,-2 2 0,12-15 0,-12 25 0,-8 16 0,-4 8 0,1 4 0,0 0 0,7-2 0,7-1 0,11-4 0,7 0 0,3 3 0,-8 3 0,-5 1 0,-4 3 0,-6 0 0,6 0 0,0 3 0,5 7 0,3 8 0,1 9 0,0 9 0,5 14 0,-3 0 0,6 2 0,3-1 0,5-1 0,2 2 0,-1-2 0,1-2 0,-8-12 0,-5-5 0,-18-17 0,-14-10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79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254 3078 24575,'0'-66'0,"0"24"0,0-3 0,0-24 0,0-10 0,0 10 0,0-6 0,0-3-246,0 8 0,0-3 0,0-2 0,0 1 0,0-2 0,0-1 0,0 0 0,0 2 0,0 3 0,0 1 0,0 1 0,0 4 12,1-5 1,-1 3 0,1 5 233,1-11 0,0 6 0,-2 16 0,3 5-190,6-29 190,0 4 300,1 14-300,1 6 0,-5 8 0,2-14 983,1-5-218,0-1 218,-1 16-857,-3 7-126,-1 6 685,3-1-685,1-7 0,0 0 0,1-4 0,0-2 0,0 4 0,-1 5 0,-8 16 0,-10 19 0,-6 15 0,-11 13 0,0 0 0,-4 1 0,-7 1 0,-4 2 0,-7 6 0,-3 0 0,8-5 0,9-5 0,11-10 0,11-5 0,12-16 0,20-21 0,15-22 0,-9 17 0,2-1 0,0 0 0,1 0 0,1-2 0,0-1 0,3-3 0,0 1 0,-4 2 0,0 1 0,23-24 0,-19 29 0,-15 21 0,-6 11 0,-5 3 0,1 6 0,6 10 0,10 16 0,15 19 0,-14-16 0,2-1 0,-1 5 0,1-1 0,18 31 0,-12-16 0,-14-20 0,-5-12 0,-3-3 0,-1-7 0,0 0 0,-1-5 0,-3-3 0,-1-3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80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0 148 24575,'13'31'0,"7"7"0,9 9 0,6 12 0,-1-1 0,-8-14 0,-11-20 0,-5-13 0,-2-8 0,1-2 0,0-1 0,-1 1 0,4 3 0,3 3 0,0 0 0,-1-2 0,-4-3 0,-2-2 0,4 0 0,7-5 0,14-11 0,20-17 0,-18 9 0,0-2 0,3-3 0,0 1 0,27-22 0,-19 15 0,-21 16 0,-10 8 0,-5 6 0,-3-2 0,4-3 0,7-6 0,16-12 0,15-10 0,4-4 0,-7 7 0,-16 14 0,-15 12 0,-7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80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2621 24575,'0'-62'0,"9"7"0,6-6 0,3 0 0,3-4 0,4-3-246,-1 5 0,3-3 0,2-1 0,0 2 0,1 2 0,1-1 0,1 2 0,-2 0-82,9-12 0,-1 2 0,-1 3 0,-6 11 0,-1 5 0,-3 2-164,4-5 0,-3 3 0,-1 4 0,-1 0 0,1-9 0,-1 2 89,-8 17 1,0 0 402,6-18 0,1-2 0,-7 14 0,0 1 491,3-8 1,2-1-1,0 0 1,-1 3-1,-1 4 1,-2 3 491,11-17 0,-14 25 0,-6 16 0,-11 9-171,-10 5-812,-20 3 0,-15 3 0,-17 5 0,-7 5 0,-2 8 0,28-7 0,-2-1 0,2 3 0,-2 0 0,-6 1 0,-1 1 0,4-1 0,3 0 0,-21 7 0,25-8 0,34-9 0,63-19 0,-15-5 0,4-3 0,24-10 0,2-5 0,-3-5 0,-3-1 0,-6 4 0,-4 1 0,-14 11 0,-5 2 0,6-2 0,-21 15 0,-10 8 0,-2-1 0,2-1 0,3 0 0,6-6 0,9-5 0,13-7 0,4-2 0,-1 4 0,-9 7 0,-14 11 0,-8 7 0,-7 6 0,-4 8 0,-2 15 0,0 28 0,0-16 0,0 3 0,0 2 0,0 1 0,0 1 0,0-2 0,1 26 0,3-14 0,1-6 0,1-11 0,-3-7 0,2-12 0,-1-7 0,5-9 0,-4-2 0,0-7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80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24575,'1'58'0,"1"0"0,1-1 0,2-1 0,0 5 0,2-2 0,-1-7 0,2-2 0,6 32 0,-4-17 0,-1-19 0,-1-3 0,-3-10 0,-1-6 0,-2-4 0,-2-4 0,0-4 0,0 0 0,0-3 0,0-1 0,0-2 0,1-2 0,18-3 0,27-5 0,-3 0 0,3 0 0,2-2 0,-1 1 0,1-2 0,-3 1 0,22-1 0,-23 2 0,-3 1 0,-9 1 0,-4 0 0,-3 0 0,-12 0 0,-2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5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5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5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1139 0 24575,'-40'39'0,"-22"22"0,16-11 0,-6 7-328,5-6 0,-3 4 0,-2 2 0,-7 9 0,-3 3 0,0 1 320,-2 3 0,-1 1 1,3-1 7,5-6 0,1-1 0,3-4 0,-9 12 0,7-7 0,18-22 0,6-6 641,-3 5-641,19-25 329,7-9-329,3-2 0,3-1 0,4 9 983,3 7-945,5 9-38,7 12 0,19 35 0,-11-27 0,2 5 0,6 7 0,0 2 0,0 0 0,-3-3 0,-6-14 0,-2-5 0,9 14 0,-15-28 0,-5-17 0,-1-8 0,0 0 0,4 12 0,11 25 0,11 29 0,6 15 0,-2-7 0,-11-17 0,-14-24 0,-5-16 0,-4-11 0,-2-6 0,4-2 0,14-3 0,27-6 0,35-1 0,-27 4 0,2 0 0,-4 1 0,-1 1 0,42 1 0,-27 0 0,-17 0 0,-1 0 0,4 0 0,13 0 0,8 0 0,2 0 0,-13 0 0,-18 0 0,-16 0 0,-10 0 0,-6 0 0,4 0 0,7 0 0,12 0 0,19 0 0,10 0 0,4 0 0,-13 0 0,-21 0 0,-16 0 0,-11-4 0,-5-3 0,-3-4 0,2-6 0,10-10 0,18-23 0,25-32 0,-17 24 0,1-5 0,0 1 0,0-1-492,0-3 0,-1 0 0,-8 11 0,-2 2 0,-5 7 0,0 2-492,23-43 369,-2 9 615,-21 33 0,1 2 0,19-35 0,-5 13 983,-14 26 0,-15 20 0,-10 12 0,-28 5-364,-1 2-619,-18-5 0,0-4 0,-12-10 0,-22-17 0,30 11 0,-2-4 0,-5-6 0,-1-3 0,-6-8 0,1-2 0,8 4 0,3 1 0,5 0 0,2 1 0,8 6 0,3 1 0,-16-19 0,0 0 0,4 8 0,1 2 0,6 8 0,9 10 0,8 9 0,-1 2 0,0 1 0,-8-11 0,-2-3 0,-2-7 0,-4-5 0,1 1 0,-4-3 0,5 6 0,6 7 0,8 12 0,14 10 0,4 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01:59:05.3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1247 24575,'60'0'0,"-10"-5"0,4-3-492,11-2 0,4-2 0,10-4 0,7-3 164,-2-2 0,6-3 0,6-2 82,-11 3 0,4-1 0,3-1 0,3-2 82,-18 5 0,2 0 0,2-1 0,2-1 0,1 0 0,2 0 23,-3 1 1,2-1-1,2 0 1,1 0-1,0 0 1,1-1-1,-1 1 0,4-2 1,1 1-1,0-1 1,0 0-1,1 1 1,-1 0-1,0 0 0,-1 2 1,-1-1-1,0 1 1,0 0-1,0 1 1,0 0-1,1 0 0,0 1 1,0 1-1,0 0 1,1 0-1,-1 1 1,1 1-1,-1 1 0,0 0 1,0 0-1,0 1 1,1 1-1,-1 1 1,0 0-1,1 1 0,0 2 1,1 1-1,-1 1 1,1 0-1,0 1 1,0 0-1,1 1 0,2 0 1,2 0-1,0 0 1,0 1-1,0 1 1,0 0-1,-2 1 0,-4 0 1,1 1-1,-2 1 1,0 0-1,0 0 1,-1 0-1,-1 1-23,10 0 0,0 0 0,-2 1 0,0-1 0,-1 2 0,-2 0 0,-7 0 0,0 1 0,-1 1 0,-2 0 0,-1 0 0,-3 1-82,22 1 0,-5 1 0,-1 1 0,-1 4 187,-3 4 1,-1 2-1,-1 4 1,-2 2 58,-6 3 0,-3 3 0,-1 2 0,0 2 0,-1 3 0,-2 1 0,0 3 0,1 2 0,6 4 0,2 2 0,-2 2 0,-5 1 180,-11-1 0,-4 2 0,-3 2 1,0 0-181,-2 2 0,-1 1 0,-2 1 0,-4 0 327,8 14 1,-5 1 0,-4 2-230,-4-2 0,-4 1 0,-2 1-98,-3-2 0,-2 1 0,-2 1 0,-4 2 0,-3 1 0,-1 0 0,0 3 0,-2 0 0,-3 0 0,-4-3 0,-2 1 0,-3-2 0,-3-3 0,-2-1 0,-2-2 0,0 21 0,-6-1 0,-6-21 0,-5 1 0,-3-1 0,-3-4 0,-3-3 0,-6-1 0,-8 1 0,-5-2 0,-5-3 0,-8 3 0,-4-3 0,-5-5 0,-7-6 0,-4-6 0,-4-2 0,12-6 0,-4-1 0,-1-1 0,0-2 0,-23 6 0,1-2 0,-2-3 0,23-9 0,-1-1 0,-1-2 0,1-2 0,-23 2 0,-1-2 0,1-2 327,0-2 1,0 0 0,0-2-268,-3-1 1,0 0 0,3-2-61,11-2 0,4-1 0,2 0 0,-21-1 0,6-1 0,17-1 0,3-1 0,13 0 0,1 0 0,2-3 0,2-1 0,-32-9 983,22-9 0,19-9 0,15-3 0,8-9 0,9-9 0,6-9 0,20-7-492,12 24 1,10-1-1,20-9 1,10 2-165,-7 11 1,7 0 0,3 1-656,15-7 0,4 0 0,2 1 82,-18 12 0,1 2 0,1 0 0,1-1 0,9-2 0,1-1 0,3 0 0,0-1 49,-11 5 0,2 1 1,0-2-1,1 1 0,2-1 0,9-2 0,0-1 1,2 0-1,2 0 0,2-1 33,-7 3 0,1 0 0,2-1 0,0 1 0,2-1 0,-1 1 23,-9 4 1,0 0-1,0 0 1,1 0-1,0 1 1,1 0-1,0 1 0,3-1 1,2 0-1,-1 1 1,1 1-1,0 0 1,0 0-1,0 2 0,-2 0 1,-1 1-1,1 1 1,0 0-1,0 1 1,-1 1-1,0 0-23,11-1 0,-1 1 0,1 0 0,-1 2 0,-2 0 0,0 2 0,-8 2 0,-1 0 0,0 2 0,-2 0 0,-1 1 0,-1 2-33,6-1 0,-1 2 1,-2 0-1,-1 2 0,0 0-49,15-1 0,-2 1 0,-1 2 0,-2 0 227,-8 1 0,-1 1 0,-2 0 0,-2 1 346,16-1 1,-3 1 0,-4 0-184,-14-1 1,-3 1 0,-4 1-145,11 1 0,-7 0 0,-15 0 0,-2 0 0,1 0 0,0 0 0,39 0 983,-11 0-125,0 0-858,-11 0 0,11 0 0,15 3 0,-47 0 0,0 1 491,4 1 1,0 1-413,-4 0 0,1 2-79,11 1 0,-1 0 0,18 2 983,7 2 0,-55-8 0,-8-2 0,-5 1 0,-7-1 0,0 1 0,1 3 0,3-2 0,2 2 0,1-2 0,4-2-342,2 1-641,1 0 0,-1-2 0,-4 2 0,-4-1 0,-2-1 0,-2 1 0,-3-2 0,-1-1 0,0 2 0,-3-2 0,-29-25 0,-2 2 0,-28-24 0,1 4 0,-9-10 0,-12-11-492,30 26 0,-1-1 96,3 2 1,2 0 213,0 1 0,1 1 182,-29-30 0,12 11 0,4 4 0,13 12 0,11 13 0,8 7 0,9 6 0,3 6 983,37 28-226,2 1-358,38 33-399,-2-6 0,2 2 0,-2-1 0,-2 0 0,-11-6 0,2 7 0,-7-6 0,-7-7 0,-1 0 0,-11-11 0,-6-4 0,-6-2 0,-1-4 0,-7-5 0,2 1 0,-8-8 0,-1 2 0,-6 3 0,-6 5 0,-4 3 0,-5 5 0,-6 10 0,-4 10 0,-5 7 0,-3 3 0,-4 5 0,-4 8 0,-6 6 0,-1 1 0,5-6 0,1-8 0,7-8 0,5-11 0,5-9 0,8-11 0,3-7 0,6-3 0,3-4 0,-12-3 0,4 1 0,-3-5 0,9 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5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52 0 24575,'0'87'0,"0"12"0,0-37 0,0 5 0,5 18 0,3 6-328,1-17 0,3 2 0,0 2 83,4 4 0,1 2 1,2-1 244,2-3 0,2-1 0,-1-4 0,5 20 0,0-6 0,-4-17 0,0-6 0,-6-14 0,-1-3 0,10 32 0,3 3 556,-4-4-556,-6-28 0,0 3 142,3 6 0,-1 3-142,4 13 0,-1 2 0,2 5 0,-1 1 0,-3-1 0,-1-2 0,-4-11 0,-1-4 0,-3-13 0,-2-3 0,6 27 0,-4-21 0,0 1 878,0-6-878,1 2 0,-1-3 0,-1 0 0,-3-8 0,-3-9 0,-3-12 0,-3-9 0,0-3 0,-7-3 0,-25-2 0,-33-5 0,17-6 0,-4-5 0,-9-7 0,-1-5 0,-1-7 0,3-3 0,9-1 0,4 0 0,-29-28 0,29 16 0,12 8 0,1 1 0,10 10 0,1 3 0,8 7 0,1 2 0,7 7 0,43 32 0,11 13 0,-5-7 0,3 1 0,25 18 0,-12-10 0,-14-18 0,-13-8 0,-1-5 0,1-3 0,2 1 0,2 1 0,5 2 0,3 1 0,-1-1 0,-3-3 0,-12-4 0,-9-2 0,-5 0 0,-4 0 0,1 0 0,0 0 0,0 0 0,-1 0 0,1 0 0,-1-4 0,4-15 0,3-22 0,5-17 0,9-18 0,3-3 0,4 2 0,1-4 0,3-2 0,-17 35 0,1 0 0,-2 0 0,1 2 0,18-34 0,-10 31 0,-19 28 0,-4 16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5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546 134 24575,'-72'28'0,"6"3"0,-1 10 0,12-5 0,8 1 0,2 0 0,3-1 0,1 1 0,14-10 0,4 0 0,13-7 0,8 1 0,2 3 0,0 8 0,-2 6 0,-1-2 0,-3-1 0,-3-6 0,-2-2 0,-1-11 0,6-18 0,11-28 0,21-41 0,-7 21 0,2-3 0,5-11 0,3-1 0,0 2 0,-1 1 0,-2 11 0,-2 3 0,14-19 0,-15 31 0,-9 18 0,-4 10 0,1 4 0,0 0 0,7-1 0,10-3 0,12-3 0,9-1 0,3 3 0,-9 4 0,-7 2 0,-4 3 0,-6 0 0,6 0 0,-1 4 0,7 7 0,4 11 0,1 10 0,0 11 0,5 16 0,-3 0 0,8 3 0,2-1 0,7-2 0,2 3 0,-1-3 0,1-2 0,-10-14 0,-5-7 0,-22-19 0,-16-12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302 3653 24575,'0'-79'0,"0"30"0,0-5 0,0-28 0,0-11 0,0 11 0,0-7 0,0-4-246,0 10 0,0-4 0,0-2 0,0 1 0,0-2 0,0-1 0,0 0 0,0 1 0,0 5 0,0 1 0,0 1 0,0 4 12,1-5 1,-1 4 0,1 5 233,1-13 0,0 7 0,-1 20 0,2 5-190,8-34 190,-1 4 300,2 17-300,1 7 0,-6 10 0,3-17 983,1-5-218,-1-2 218,0 19-857,-4 8-126,-1 7 685,3 0-685,1-9 0,1 0 0,0-5 0,1-2 0,0 4 0,-2 7 0,-9 18 0,-11 23 0,-9 19 0,-11 14 0,-1 0 0,-5 1 0,-9 2 0,-3 2 0,-10 7 0,-2 0 0,9-5 0,10-7 0,14-11 0,12-7 0,15-18 0,23-26 0,19-26 0,-11 21 0,2-1 0,0-1 0,1 1 0,1-3 0,1-1 0,3-4 0,0 1 0,-5 3 0,0 2 0,28-30 0,-23 35 0,-18 25 0,-7 13 0,-6 4 0,1 6 0,8 13 0,11 18 0,18 24 0,-16-21 0,1 1 0,0 4 0,1 0 0,21 36 0,-14-18 0,-16-25 0,-7-13 0,-3-4 0,-1-8 0,-1-1 0,0-5 0,-4-4 0,-2-4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6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0 176 24575,'16'36'0,"7"10"0,12 9 0,6 15 0,-1-1 0,-9-17 0,-13-23 0,-6-16 0,-2-10 0,0-1 0,1-2 0,-2 1 0,5 4 0,4 3 0,0 0 0,-1-2 0,-5-4 0,-3-2 0,6 0 0,7-5 0,17-14 0,24-21 0,-22 12 0,1-3 0,3-3 0,0 1 0,33-27 0,-24 18 0,-24 20 0,-13 9 0,-5 7 0,-3-2 0,4-4 0,8-7 0,20-14 0,17-12 0,4-5 0,-7 8 0,-19 17 0,-18 14 0,-9 8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6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3111 24575,'0'-74'0,"11"9"0,7-8 0,3 1 0,4-5 0,4-4-246,0 6 0,3-3 0,2-1 0,1 1 0,0 3 0,2 0 0,1 1 0,-2 1-82,10-15 0,-1 2 0,-1 4 0,-7 14 0,-2 4 0,-2 4-164,3-7 0,-2 5 0,-3 4 0,0-1 0,1-9 0,-1 1 89,-9 21 1,-1 0 402,8-22 0,0-2 0,-8 17 0,1 0 491,3-9 1,2-1-1,0 1 1,0 2-1,-3 6 1,-1 3 491,13-21 0,-17 31 0,-8 18 0,-12 12-171,-12 5-812,-24 3 0,-17 5 0,-21 5 0,-8 6 0,-3 9 0,34-8 0,-2 0 0,1 2 0,-1 1 0,-8 1 0,-1 1 0,5-2 0,4 1 0,-26 8 0,30-9 0,41-11 0,74-23 0,-18-5 0,6-5 0,27-11 0,4-5 0,-5-7 0,-3-1 0,-7 4 0,-5 2 0,-17 13 0,-5 3 0,6-4 0,-24 19 0,-12 9 0,-2 0 0,2-2 0,3-1 0,8-6 0,10-6 0,15-9 0,6-1 0,-2 3 0,-11 10 0,-15 12 0,-11 8 0,-8 8 0,-5 10 0,-2 16 0,0 35 0,0-20 0,0 4 0,0 2 0,0 1 0,0 2 0,0-3 0,2 31 0,2-17 0,2-7 0,1-12 0,-3-10 0,2-13 0,-1-8 0,5-12 0,-4-2 0,0-8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3:27.16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24575,'1'69'0,"1"0"0,2-2 0,2 0 0,0 5 0,2-2 0,0-8 0,1-3 0,7 38 0,-4-19 0,-1-24 0,-1-3 0,-4-11 0,-2-8 0,-1-5 0,-3-5 0,0-4 0,0 0 0,0-4 0,0-1 0,0-2 0,1-3 0,21-3 0,33-6 0,-4 0 0,4-1 0,1-1 0,0 0 0,1-1 0,-3 0 0,25 0 0,-26 1 0,-5 2 0,-10 1 0,-5 0 0,-3 0 0,-15 0 0,-1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47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5394 1 24575,'-37'0'0,"-18"0"0,-43 0 0,18 0 0,-11 0 0,11 0 0,-5 0 0,-7 0-246,2 0 0,-5 0 0,-4 0 0,-3 0 49,7 0 0,-3 0 1,-2 0-1,-1 0 0,2 0 0,1 0 0,-1 0 1,1 0-1,0 0 0,2 0 0,3 0 0,0 0 1,1 0-1,2 0 0,4 0-49,-6 0 0,4 0 0,2 0 0,2 0-82,-16 0 0,3 0 0,-1 0 82,19 0 0,0 0 0,-1 0 0,-1 0 214,-7 0 0,-1 0 1,-1 0-1,-1 0-214,-4 0 0,-2 0 0,-1 0 0,2 0 147,1 0 1,1 0 0,1 0-1,2 0-24,6 0 1,0 0-1,3 0 1,4 0 122,-3 0 0,3 0 0,7 0 491,-8-1 1,11 2 491,-3 1 0,44 2 0,20 3 0,7 3 0,0 2 0,0 3 0,0 1 0,2 10-947,0 37-36,0-6 0,-1 8 0,0 10 0,0 4-492,-1 16 0,0 2 0,0-4 0,0 0 0,0 0 0,0 0 381,0 4 0,0 2-169,0-29 1,-1 2 0,0 2 279,-1 12 0,0 4 0,-1 2 0,0-18 0,-1 1 0,0 1 0,1 0 0,-2 4 0,1 1 0,-1 0 0,1-2 0,-1 20 0,-1-3 0,2-2 0,0-13 0,1-2 0,0-5 0,1 17 0,1-9 0,0-21 0,1-7 0,0 14 0,0-35 0,0-17 0,0-2 983,0 3 0,0 14 0,0 14 0,0 12-903,0-2-80,0-11 0,0-14 0,0-12 0,2-9 0,2-4 0,9-2 0,2-3 0,6 0 0,7 0 0,18 0 0,9 0 0,20 0 0,6 0 0,-31 0 0,2 0-414,9 0 1,4 0 413,17 0 0,9 0 0,-5 0 0,7 0 0,5 0-246,-12 0 0,5 0 0,2 0 0,1 0 49,-8 0 0,2 0 1,2 0-1,-1 0 0,1 0 93,0 0 0,1 0 1,0 0-1,0 0 1,-3 0 103,-5 0 0,-1 0 0,-2 0 0,-1 0 0,-3 0 0,4 1 0,-2-1 0,-3 0 0,-3-1 0,11 0 0,-3 0 0,-5-1 0,13 0 0,-4-1 0,-8 1 0,-1-1 0,5 1 0,1 0 0,6 0 0,4 0-185,-22 0 0,2-1 0,2 0 185,2-2 0,0 0 0,2 0 0,9-2 0,1 0 0,-1 0 0,-7 1 0,-1-1 0,-1 0 0,-6 2 0,0-1 0,-5 1 0,11-1 0,-8 1 0,30-2 0,-32 3 0,-24-2 0,-2 2 698,-22 1-698,-4 0 983,-5 1 0,-2-3 0,-3-8-762,-3 0-221,-2-3 0,0 3 0,-2-3 0,-6-6 0,-10-8 0,-7-14 0,-4-17 0,4-23 0,16 30 0,3-3 0,2-13 0,2-2 0,1 4 0,2 2 0,2 6 0,1 2 0,0 5 0,2 1 0,1 2 0,1 0-239,-1-3 1,0-1 238,-1-1 0,0-2 0,1-10 0,-1-3 0,0-4 0,0-2 0,2-16 0,2-3 0,-1 0 0,0 1 0,0 12 0,0 2 0,-1 9 0,-2 5 0,3-27 0,-3 28 0,-3 24 0,0 8 0,-2 2 0,-1 5 0,2-8 477,4-16-477,4-17 0,2-12 0,2 2 0,-5 20 0,-3 17 0,-3 16 0,-3 10 0,2-17 0,4-22 0,1-23 0,0-11 0,-3 18 0,-3 24 0,-1 25 0,0 15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3.6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4893 881 24575,'-55'-39'0,"0"1"0,-25-11 0,-11 1 0,10 11 0,-7 0 0,0 2-328,-2 0 0,-1 2 0,0 3 0,1 3 0,0 2 0,3 4 0,14 6 0,2 3 0,2 2-164,-28 1 0,1 4 164,29 1 0,-1 2 0,0 0 0,1 2 0,0 0 0,-2 0 230,-3 0 1,0 0-1,-1 0 98,1 1 0,1 1 0,-3 2 0,-10 4 0,-3 3 0,-1 4 54,-3 5 1,-1 5 0,-1 6-55,18-3 0,-1 5 0,0 3 0,1 2 0,-3 6 0,0 2 0,2 4 0,1 2-246,0 5 0,1 3 0,2 2 0,3 0 0,7-5 0,2 0 0,2 1 0,3-1-82,-10 13 0,3-1 0,5 0 0,12-11 0,2 0 0,4-1 272,-10 19 0,4 1 56,-3 4 0,3 4 0,16-25 0,2 1 0,1 4 0,-3 12 0,1 4 0,1 3 0,6-13 0,1 1 0,1 3 0,0 1 0,0 9 0,0 3 0,1 1 0,2 0 0,2 3 0,1 1 0,1 0 0,2-1 0,1-2 0,2 0 0,1-2 0,1-2 36,1 12 1,0-4 0,3-3-37,1-10 0,1-3 0,1-3 0,2 14 0,2-6 0,6-9 0,2-2 0,3 4 0,3-3 0,2-12 0,1-1 0,4 4 0,2 1 0,2-3 0,3 0 337,10 12 0,6 2-337,-12-21 0,4 2 0,1-1 0,5 1 0,2-1 0,2-1 0,3 1 0,2-1 0,1-2 0,1-3 0,1-2 0,-1-2 491,19 13 1,-1-4-1,-6-9 1,-1-5-1,-10-9 1,-2-4-1,-2-7 1,2-2-26,2 0 1,3-2-467,8 0 0,5-2 0,-11-4 0,4 0 0,3-1 0,11-1 0,3-1 0,4-1-45,-13-2 1,3 0 0,1-1 0,1 0 44,4-1 0,2-1 0,0-1 0,0-2 0,1-1 0,1-3 0,-2-1 0,-1-1 0,15-2 0,-3-1 0,-3-3 0,-8-3 0,-2-3 0,-5-2 0,-15 0 0,-3-1 0,-2-2 0,26-13 0,0-1 0,-26 9 0,1 0 0,2-2 0,3-2 0,2-2 0,2-2 0,-8 2 0,3-1 0,1-2 0,0-1 0,4-3 0,0-1 0,1-1 0,0 0 0,2-1 0,0-1 0,-1 0 0,-1 0 0,-4-1 0,0 1 0,-2-1 0,-2 2 0,10-8 0,-3 2 0,-3 1 0,9-9 0,-5 2 0,-6 0 0,-5 3 0,-16 14 0,-4 1 0,-6 2 0,-1 0 0,4-5 0,-1 1 0,23-34 0,-28 30 0,-1-4 0,0-2 0,-1-3 491,-1-13 1,-4-4-90,2-10 0,-4-4-402,-4-8 0,-3-5-97,-6 26 0,-2-1 1,-5-1 96,-5-2 0,-4 0 0,-4 2-223,-1 3 0,-4 2 0,-3 2 223,-4 1 0,-4 1 0,-2 3 0,-16-21 0,-4 5 0,0 3 0,-1 1 0,-2-4 0,0 1 0,2 5 0,1 1 0,-2-1 0,1 1 0,5 6 0,1 1 491,-4-7 1,-2-1-303,-4-8 1,-1-2-190,14 23 0,-1-2 0,-1 0-271,-5-5 1,-2-1 0,-2 1 270,-4-3 0,-2 1 0,0 2 0,5 6 0,0 2 0,1 1 0,1 2 0,1 0 0,2 3 0,-9-12 0,5 3 0,10 10 0,2 1 0,2 3 0,0 0 0,0 3 0,-3 0 249,-13-11 0,-7 1-249,-10-2 0,-7 2 0,18 15 0,-4 0 0,-2 3 122,-7 3 1,-4 3 0,8 4 0,5-2 0,6 6 0,4 7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9.74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02.9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47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5394 1 24575,'-37'0'0,"-18"0"0,-43 0 0,18 0 0,-11 0 0,11 0 0,-5 0 0,-7 0-246,2 0 0,-5 0 0,-4 0 0,-3 0 49,7 0 0,-3 0 1,-2 0-1,-1 0 0,2 0 0,1 0 0,-1 0 1,1 0-1,0 0 0,2 0 0,3 0 0,0 0 1,1 0-1,2 0 0,4 0-49,-6 0 0,4 0 0,2 0 0,2 0-82,-16 0 0,3 0 0,-1 0 82,19 0 0,0 0 0,-1 0 0,-1 0 214,-7 0 0,-1 0 1,-1 0-1,-1 0-214,-4 0 0,-2 0 0,-1 0 0,2 0 147,1 0 1,1 0 0,1 0-1,2 0-24,6 0 1,0 0-1,3 0 1,4 0 122,-3 0 0,3 0 0,7 0 491,-8-1 1,11 2 491,-3 1 0,44 2 0,20 3 0,7 3 0,0 2 0,0 3 0,0 1 0,2 10-947,0 37-36,0-6 0,-1 8 0,0 10 0,0 4-492,-1 16 0,0 2 0,0-4 0,0 0 0,0 0 0,0 0 381,0 4 0,0 2-169,0-29 1,-1 2 0,0 2 279,-1 12 0,0 4 0,-1 2 0,0-18 0,-1 1 0,0 1 0,1 0 0,-2 4 0,1 1 0,-1 0 0,1-2 0,-1 20 0,-1-3 0,2-2 0,0-13 0,1-2 0,0-5 0,1 17 0,1-9 0,0-21 0,1-7 0,0 14 0,0-35 0,0-17 0,0-2 983,0 3 0,0 14 0,0 14 0,0 12-903,0-2-80,0-11 0,0-14 0,0-12 0,2-9 0,2-4 0,9-2 0,2-3 0,6 0 0,7 0 0,18 0 0,9 0 0,20 0 0,6 0 0,-31 0 0,2 0-414,9 0 1,4 0 413,17 0 0,9 0 0,-5 0 0,7 0 0,5 0-246,-12 0 0,5 0 0,2 0 0,1 0 49,-8 0 0,2 0 1,2 0-1,-1 0 0,1 0 93,0 0 0,1 0 1,0 0-1,0 0 1,-3 0 103,-5 0 0,-1 0 0,-2 0 0,-1 0 0,-3 0 0,4 1 0,-2-1 0,-3 0 0,-3-1 0,11 0 0,-3 0 0,-5-1 0,13 0 0,-4-1 0,-8 1 0,-1-1 0,5 1 0,1 0 0,6 0 0,4 0-185,-22 0 0,2-1 0,2 0 185,2-2 0,0 0 0,2 0 0,9-2 0,1 0 0,-1 0 0,-7 1 0,-1-1 0,-1 0 0,-6 2 0,0-1 0,-5 1 0,11-1 0,-8 1 0,30-2 0,-32 3 0,-24-2 0,-2 2 698,-22 1-698,-4 0 983,-5 1 0,-2-3 0,-3-8-762,-3 0-221,-2-3 0,0 3 0,-2-3 0,-6-6 0,-10-8 0,-7-14 0,-4-17 0,4-23 0,16 30 0,3-3 0,2-13 0,2-2 0,1 4 0,2 2 0,2 6 0,1 2 0,0 5 0,2 1 0,1 2 0,1 0-239,-1-3 1,0-1 238,-1-1 0,0-2 0,1-10 0,-1-3 0,0-4 0,0-2 0,2-16 0,2-3 0,-1 0 0,0 1 0,0 12 0,0 2 0,-1 9 0,-2 5 0,3-27 0,-3 28 0,-3 24 0,0 8 0,-2 2 0,-1 5 0,2-8 477,4-16-477,4-17 0,2-12 0,2 2 0,-5 20 0,-3 17 0,-3 16 0,-3 10 0,2-17 0,4-22 0,1-23 0,0-11 0,-3 18 0,-3 24 0,-1 25 0,0 15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1.99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1139 0 24575,'-40'39'0,"-22"22"0,16-11 0,-6 7-328,5-6 0,-3 4 0,-2 2 0,-7 9 0,-3 3 0,0 1 320,-2 3 0,-1 1 1,3-1 7,5-6 0,1-1 0,3-4 0,-9 12 0,7-7 0,18-22 0,6-6 641,-3 5-641,19-25 329,7-9-329,3-2 0,3-1 0,4 9 983,3 7-945,5 9-38,7 12 0,19 35 0,-11-27 0,2 5 0,6 7 0,0 2 0,0 0 0,-3-3 0,-6-14 0,-2-5 0,9 14 0,-15-28 0,-5-17 0,-1-8 0,0 0 0,4 12 0,11 25 0,11 29 0,6 15 0,-2-7 0,-11-17 0,-14-24 0,-5-16 0,-4-11 0,-2-6 0,4-2 0,14-3 0,27-6 0,35-1 0,-27 4 0,2 0 0,-4 1 0,-1 1 0,42 1 0,-27 0 0,-17 0 0,-1 0 0,4 0 0,13 0 0,8 0 0,2 0 0,-13 0 0,-18 0 0,-16 0 0,-10 0 0,-6 0 0,4 0 0,7 0 0,12 0 0,19 0 0,10 0 0,4 0 0,-13 0 0,-21 0 0,-16 0 0,-11-4 0,-5-3 0,-3-4 0,2-6 0,10-10 0,18-23 0,25-32 0,-17 24 0,1-5 0,0 1 0,0-1-492,0-3 0,-1 0 0,-8 11 0,-2 2 0,-5 7 0,0 2-492,23-43 369,-2 9 615,-21 33 0,1 2 0,19-35 0,-5 13 983,-14 26 0,-15 20 0,-10 12 0,-28 5-364,-1 2-619,-18-5 0,0-4 0,-12-10 0,-22-17 0,30 11 0,-2-4 0,-5-6 0,-1-3 0,-6-8 0,1-2 0,8 4 0,3 1 0,5 0 0,2 1 0,8 6 0,3 1 0,-16-19 0,0 0 0,4 8 0,1 2 0,6 8 0,9 10 0,8 9 0,-1 2 0,0 1 0,-8-11 0,-2-3 0,-2-7 0,-4-5 0,1 1 0,-4-3 0,5 6 0,6 7 0,8 12 0,14 10 0,4 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4.5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52 0 24575,'0'87'0,"0"12"0,0-37 0,0 5 0,5 18 0,3 6-328,1-17 0,3 2 0,0 2 83,4 4 0,1 2 1,2-1 244,2-3 0,2-1 0,-1-4 0,5 20 0,0-6 0,-4-17 0,0-6 0,-6-14 0,-1-3 0,10 32 0,3 3 556,-4-4-556,-6-28 0,0 3 142,3 6 0,-1 3-142,4 13 0,-1 2 0,2 5 0,-1 1 0,-3-1 0,-1-2 0,-4-11 0,-1-4 0,-3-13 0,-2-3 0,6 27 0,-4-21 0,0 1 878,0-6-878,1 2 0,-1-3 0,-1 0 0,-3-8 0,-3-9 0,-3-12 0,-3-9 0,0-3 0,-7-3 0,-25-2 0,-33-5 0,17-6 0,-4-5 0,-9-7 0,-1-5 0,-1-7 0,3-3 0,9-1 0,4 0 0,-29-28 0,29 16 0,12 8 0,1 1 0,10 10 0,1 3 0,8 7 0,1 2 0,7 7 0,43 32 0,11 13 0,-5-7 0,3 1 0,25 18 0,-12-10 0,-14-18 0,-13-8 0,-1-5 0,1-3 0,2 1 0,2 1 0,5 2 0,3 1 0,-1-1 0,-3-3 0,-12-4 0,-9-2 0,-5 0 0,-4 0 0,1 0 0,0 0 0,0 0 0,-1 0 0,1 0 0,-1-4 0,4-15 0,3-22 0,5-17 0,9-18 0,3-3 0,4 2 0,1-4 0,3-2 0,-17 35 0,1 0 0,-2 0 0,1 2 0,18-34 0,-10 31 0,-19 28 0,-4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6.07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546 134 24575,'-72'28'0,"6"3"0,-1 10 0,12-5 0,8 1 0,2 0 0,3-1 0,1 1 0,14-10 0,4 0 0,13-7 0,8 1 0,2 3 0,0 8 0,-2 6 0,-1-2 0,-3-1 0,-3-6 0,-2-2 0,-1-11 0,6-18 0,11-28 0,21-41 0,-7 21 0,2-3 0,5-11 0,3-1 0,0 2 0,-1 1 0,-2 11 0,-2 3 0,14-19 0,-15 31 0,-9 18 0,-4 10 0,1 4 0,0 0 0,7-1 0,10-3 0,12-3 0,9-1 0,3 3 0,-9 4 0,-7 2 0,-4 3 0,-6 0 0,6 0 0,-1 4 0,7 7 0,4 11 0,1 10 0,0 11 0,5 16 0,-3 0 0,8 3 0,2-1 0,7-2 0,2 3 0,-1-3 0,1-2 0,-10-14 0,-5-7 0,-22-19 0,-16-12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7.89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302 3653 24575,'0'-79'0,"0"30"0,0-5 0,0-28 0,0-11 0,0 11 0,0-7 0,0-4-246,0 10 0,0-4 0,0-2 0,0 1 0,0-2 0,0-1 0,0 0 0,0 1 0,0 5 0,0 1 0,0 1 0,0 4 12,1-5 1,-1 4 0,1 5 233,1-13 0,0 7 0,-1 20 0,2 5-190,8-34 190,-1 4 300,2 17-300,1 7 0,-6 10 0,3-17 983,1-5-218,-1-2 218,0 19-857,-4 8-126,-1 7 685,3 0-685,1-9 0,1 0 0,0-5 0,1-2 0,0 4 0,-2 7 0,-9 18 0,-11 23 0,-9 19 0,-11 14 0,-1 0 0,-5 1 0,-9 2 0,-3 2 0,-10 7 0,-2 0 0,9-5 0,10-7 0,14-11 0,12-7 0,15-18 0,23-26 0,19-26 0,-11 21 0,2-1 0,0-1 0,1 1 0,1-3 0,1-1 0,3-4 0,0 1 0,-5 3 0,0 2 0,28-30 0,-23 35 0,-18 25 0,-7 13 0,-6 4 0,1 6 0,8 13 0,11 18 0,18 24 0,-16-21 0,1 1 0,0 4 0,1 0 0,21 36 0,-14-18 0,-16-25 0,-7-13 0,-3-4 0,-1-8 0,-1-1 0,0-5 0,-4-4 0,-2-4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9.2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0 176 24575,'16'36'0,"7"10"0,12 9 0,6 15 0,-1-1 0,-9-17 0,-13-23 0,-6-16 0,-2-10 0,0-1 0,1-2 0,-2 1 0,5 4 0,4 3 0,0 0 0,-1-2 0,-5-4 0,-3-2 0,6 0 0,7-5 0,17-14 0,24-21 0,-22 12 0,1-3 0,3-3 0,0 1 0,33-27 0,-24 18 0,-24 20 0,-13 9 0,-5 7 0,-3-2 0,4-4 0,8-7 0,20-14 0,17-12 0,4-5 0,-7 8 0,-19 17 0,-18 14 0,-9 8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1.00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3111 24575,'0'-74'0,"11"9"0,7-8 0,3 1 0,4-5 0,4-4-246,0 6 0,3-3 0,2-1 0,1 1 0,0 3 0,2 0 0,1 1 0,-2 1-82,10-15 0,-1 2 0,-1 4 0,-7 14 0,-2 4 0,-2 4-164,3-7 0,-2 5 0,-3 4 0,0-1 0,1-9 0,-1 1 89,-9 21 1,-1 0 402,8-22 0,0-2 0,-8 17 0,1 0 491,3-9 1,2-1-1,0 1 1,0 2-1,-3 6 1,-1 3 491,13-21 0,-17 31 0,-8 18 0,-12 12-171,-12 5-812,-24 3 0,-17 5 0,-21 5 0,-8 6 0,-3 9 0,34-8 0,-2 0 0,1 2 0,-1 1 0,-8 1 0,-1 1 0,5-2 0,4 1 0,-26 8 0,30-9 0,41-11 0,74-23 0,-18-5 0,6-5 0,27-11 0,4-5 0,-5-7 0,-3-1 0,-7 4 0,-5 2 0,-17 13 0,-5 3 0,6-4 0,-24 19 0,-12 9 0,-2 0 0,2-2 0,3-1 0,8-6 0,10-6 0,15-9 0,6-1 0,-2 3 0,-11 10 0,-15 12 0,-11 8 0,-8 8 0,-5 10 0,-2 16 0,0 35 0,0-20 0,0 4 0,0 2 0,0 1 0,0 2 0,0-3 0,2 31 0,2-17 0,2-7 0,1-12 0,-3-10 0,2-13 0,-1-8 0,5-12 0,-4-2 0,0-8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2.24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24575,'1'69'0,"1"0"0,2-2 0,2 0 0,0 5 0,2-2 0,0-8 0,1-3 0,7 38 0,-4-19 0,-1-24 0,-1-3 0,-4-11 0,-2-8 0,-1-5 0,-3-5 0,0-4 0,0 0 0,0-4 0,0-1 0,0-2 0,1-3 0,21-3 0,33-6 0,-4 0 0,4-1 0,1-1 0,0 0 0,1-1 0,-3 0 0,25 0 0,-26 1 0,-5 2 0,-10 1 0,-5 0 0,-3 0 0,-15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7.1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700 1940 24575,'-51'-54'0,"-1"1"0,3 0 0,1 2 0,6 9 0,3 3 0,-18-24 0,26 27 0,13 13 0,3 4 0,7 9 0,2-1 0,-3-2 0,-4-10 0,-5-9 0,-4-9 0,-11-20 0,-9-11 0,2 5 0,2 9 0,15 25 0,9 10 0,0 1 0,3 0 0,4 4 0,10 2 0,15-7 0,13-3 0,21-20 0,14-15 0,-20 18 0,4-4 0,-3 3 0,5-4 0,1 0-254,6-5 1,1-2-1,2 0 254,2-1 0,0-1 0,-1 3 0,-8 7 0,-1 1 0,-4 5 0,3-1 0,-5 6 0,11-3 0,-28 24 0,-18 12 0,-9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9.4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0 560 24575,'55'0'0,"-1"0"0,7 0 0,2 0 0,7 0 0,1 0-492,6 0 0,3 0 0,7 0 0,1 0 164,-22 0 0,1 0 0,4 0 0,13 0 0,3 0 0,3 0 82,-17 0 0,2 0 0,1 0 0,1 0 157,7 0 1,2 0 0,-1 0 0,0 0 88,-2 0 0,-1 0 0,-1 0 0,-1 0 0,19 0 0,-1 0 0,-6 0 0,-19 0 0,-3 0 0,-3 0 0,16 0 0,-6 0 0,-21 2 0,-3 0 983,44 9-914,-1 7-69,-13 3 0,0 2 0,1 2 491,-31-12 1,4 0-1,7 0 1,3-1-1,3-1 1,0-1-1,-11-3 1,-2-1-357,37 2-135,-26-5 0,-4-1 0,4 2 0,7 3 0,3 0 154,13 0-154,-32-2 0,3 0 0,6 0 0,2 0 0,8 1 0,1-1 0,-5 2 0,-2 0 0,-8 0 0,-4 0 0,33 4 0,-25-1 0,-26-7 0,-17-3 0,-1 0 0,-1 0 0,1 0 0,1 1 0,0 2 0,-1 2 0,-5-3 0,-10-7 0,-14-14 0,-25-31 0,1 9 0,-7-5 0,-18-19 0,-3-4 0,-1 2 0,0 1-492,3 3 0,3 3 0,12 14 0,4 3-492,-14-19 650,1 2 334,12 17 0,7 9 0,12 13 0,3 8 983,5 7 0,3 8 0,4 13-646,4 7-337,14 13 0,18 22 0,19 18 0,-22-31 0,2 1 0,24 34 0,-12-19 0,-14-23 0,-7-10 0,-3-5 0,6 4 0,4 7 0,11 14 0,12 19 0,3 2 0,-6-7 0,-13-20 0,-14-21 0,-10-9 0,-6-5 0,-7 1 0,-12 5 0,-28 16 0,-4 6 0,-8 7 0,2-1 0,-4 5 0,-2 2-242,-7 6 1,-1 3-1,0 1 242,1 1 0,0 0 0,3-2 0,-14 13 0,7-6 0,23-21 0,6-5 0,-5 8 0,25-27 0,13-9 0,2-3 0,1-2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2.0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4121 3063 24575,'0'-51'0,"0"0"0,0-47 0,0 3-492,0 45 0,0-2 64,0-6 1,0-2 427,0-5 0,0-4 186,0-15 1,0-4-187,0-4 0,0-3 0,0 25 0,1-1 0,-2-1-76,-3-3 1,-2 0 0,-2 0 75,-4-1 0,-3 0 0,-2 1-328,0 8 0,-1 2 0,-3 2 244,-14-25 1,-2 5 83,6 20 0,1 5 0,5 12 0,-1 1 0,-24-41 849,-4 18-849,20 28 0,-4 1 80,-10 2 1,-4 3-81,-10-3 0,-4 2 0,-6 2 0,-4 2 0,-16-3 0,-4 0-328,32 11 0,-2 1 0,1 0 0,-1 0 0,0 1 0,0 0 0,1 0 0,-1 0 0,4 2-88,-10-1 0,3 3 416,-3-1 0,1 2 0,5 4 0,2 3 0,6 3 0,0 1 0,-18 0 0,-2 2 0,2 3 0,-2 5 0,-8 7 0,-2 7 0,21 4 0,0 6 0,1 5-328,-2 8 0,2 7 0,2 1 0,4 1 0,3 2 0,1 1 0,1 2 0,2 2 0,3-1 819,-10 15 1,5 0-122,5-1 0,2 0-370,-1 4 0,2 1 0,3 3 0,1 3 0,11-15 0,0 4 0,1 3 0,2 5 0,1 2 0,1 2 0,0 10 0,1 3 0,3 0 0,3-3 0,2-1 0,2 1 0,5-4 0,1 1 0,3-4 0,1-10 0,2-3 0,0-1 0,1 23 0,2-4 0,1-14 0,0-5 0,0-12 0,0-1 0,0 0 0,0 1 0,0-1 0,0 0 0,0 7 0,0 1 0,0 6 0,0 3-12,1-11 1,1 3-1,1 3 12,2 8 0,2 3 0,1 2 0,2 9 0,1 3 0,2 0-205,-1-20 1,1 0 0,1 0-1,-1-1 205,6 18 0,0-1 0,1-4 327,-3-15 1,0-3 0,0-2 163,9 23 1,1-6-1,-6-18 1,1-4-472,0-3 1,0-3-21,0-1 0,-1-2 0,16 32 0,-15-40 0,2 0 491,2 3 1,3 1-441,10 14 1,3 3-52,7 4 0,1 1 0,6 1 0,1-2 0,0-4 0,2-3 0,-4-10 0,-1-5 0,-7-10 0,-2-5 0,32 16 0,-10-15 0,-5-11 0,16-1 677,19-3-677,-36-11 0,2-1 491,11-1 1,2-2-423,3 0 1,0-3 421,-2-5 1,-1-7-72,1-10 1,-2-7-421,-1-10 0,-4-6 0,-5-2 0,-4-1-492,-6 3 0,-3 1 0,-13 9 0,-1 0 191,33-27 301,-27 22 0,1-2 0,6-4 0,1-2 0,7-5 0,1-1 0,0-1 0,0 0 0,0-1 0,-2 0 0,-2 1 0,-2 1 0,-7 5 0,-3 1 0,-6 1 0,-4 0 983,19-33 0,-14 0-832,-14 23 1,0-5-152,1-11 0,-1-6 0,-6 15 0,0-2 0,0-3-199,1-8 0,1-2 0,-3 0 199,-1 3 0,-1 0 0,-1 2 0,6-22 0,-2 2 0,-2 9 0,-2 3 0,-3 16 0,-1 3 0,-2 8 0,-1 0 0,0 2 0,-2-1 0,-1 1 0,-1 0 0,-2 1 0,1 0 0,1-7 0,-1-1 0,1-7 0,0-3 0,0-9 0,0-3 0,0-11 0,0-2 0,-2 4 0,-1 2 0,0 10 0,-1 6 0,-1-22 0,-4 36 0,-3 31 0,-1 14 0,3 5 0,2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3.6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4893 881 24575,'-55'-39'0,"0"1"0,-25-11 0,-11 1 0,10 11 0,-7 0 0,0 2-328,-2 0 0,-1 2 0,0 3 0,1 3 0,0 2 0,3 4 0,14 6 0,2 3 0,2 2-164,-28 1 0,1 4 164,29 1 0,-1 2 0,0 0 0,1 2 0,0 0 0,-2 0 230,-3 0 1,0 0-1,-1 0 98,1 1 0,1 1 0,-3 2 0,-10 4 0,-3 3 0,-1 4 54,-3 5 1,-1 5 0,-1 6-55,18-3 0,-1 5 0,0 3 0,1 2 0,-3 6 0,0 2 0,2 4 0,1 2-246,0 5 0,1 3 0,2 2 0,3 0 0,7-5 0,2 0 0,2 1 0,3-1-82,-10 13 0,3-1 0,5 0 0,12-11 0,2 0 0,4-1 272,-10 19 0,4 1 56,-3 4 0,3 4 0,16-25 0,2 1 0,1 4 0,-3 12 0,1 4 0,1 3 0,6-13 0,1 1 0,1 3 0,0 1 0,0 9 0,0 3 0,1 1 0,2 0 0,2 3 0,1 1 0,1 0 0,2-1 0,1-2 0,2 0 0,1-2 0,1-2 36,1 12 1,0-4 0,3-3-37,1-10 0,1-3 0,1-3 0,2 14 0,2-6 0,6-9 0,2-2 0,3 4 0,3-3 0,2-12 0,1-1 0,4 4 0,2 1 0,2-3 0,3 0 337,10 12 0,6 2-337,-12-21 0,4 2 0,1-1 0,5 1 0,2-1 0,2-1 0,3 1 0,2-1 0,1-2 0,1-3 0,1-2 0,-1-2 491,19 13 1,-1-4-1,-6-9 1,-1-5-1,-10-9 1,-2-4-1,-2-7 1,2-2-26,2 0 1,3-2-467,8 0 0,5-2 0,-11-4 0,4 0 0,3-1 0,11-1 0,3-1 0,4-1-45,-13-2 1,3 0 0,1-1 0,1 0 44,4-1 0,2-1 0,0-1 0,0-2 0,1-1 0,1-3 0,-2-1 0,-1-1 0,15-2 0,-3-1 0,-3-3 0,-8-3 0,-2-3 0,-5-2 0,-15 0 0,-3-1 0,-2-2 0,26-13 0,0-1 0,-26 9 0,1 0 0,2-2 0,3-2 0,2-2 0,2-2 0,-8 2 0,3-1 0,1-2 0,0-1 0,4-3 0,0-1 0,1-1 0,0 0 0,2-1 0,0-1 0,-1 0 0,-1 0 0,-4-1 0,0 1 0,-2-1 0,-2 2 0,10-8 0,-3 2 0,-3 1 0,9-9 0,-5 2 0,-6 0 0,-5 3 0,-16 14 0,-4 1 0,-6 2 0,-1 0 0,4-5 0,-1 1 0,23-34 0,-28 30 0,-1-4 0,0-2 0,-1-3 491,-1-13 1,-4-4-90,2-10 0,-4-4-402,-4-8 0,-3-5-97,-6 26 0,-2-1 1,-5-1 96,-5-2 0,-4 0 0,-4 2-223,-1 3 0,-4 2 0,-3 2 223,-4 1 0,-4 1 0,-2 3 0,-16-21 0,-4 5 0,0 3 0,-1 1 0,-2-4 0,0 1 0,2 5 0,1 1 0,-2-1 0,1 1 0,5 6 0,1 1 491,-4-7 1,-2-1-303,-4-8 1,-1-2-190,14 23 0,-1-2 0,-1 0-271,-5-5 1,-2-1 0,-2 1 270,-4-3 0,-2 1 0,0 2 0,5 6 0,0 2 0,1 1 0,1 2 0,1 0 0,2 3 0,-9-12 0,5 3 0,10 10 0,2 1 0,2 3 0,0 0 0,0 3 0,-3 0 249,-13-11 0,-7 1-249,-10-2 0,-7 2 0,18 15 0,-4 0 0,-2 3 122,-7 3 1,-4 3 0,8 4 0,5-2 0,6 6 0,4 7 0,0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16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7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24575,'0'0'0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4.84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0 104 24575,'0'54'0,"7"-1"0,7-12 0,11-4 0,3-13 0,-3-11 0,0-8 0,-5-5 0,7 0 0,11 0 0,25 0 0,23 0 0,10-5 0,-4-4 0,-23-3 0,-23-1 0,-13-1 0,-11-1 0,0-4 0,3-3 0,1 0 0,0-2 0,1-1 0,0-5 0,-1-2 0,-2 0 0,-7 7 0,-7 6 0,-7 11 0,-1 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8.3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1337 24575,'75'-38'0,"1"-1"0,3-4 0,-1-4 0,5-4 0,-3-5 0,-6-5 0,-8-1-423,-16 9 0,-9 1 423,11-32 0,-29 19 0,-16 25 0,-1-28 0,0-21 0,-1-7 139,-2 46 0,2 0-139,7-39 140,0 10-140,0 8 0,-3 34 0,-5 21 0,-2 17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9.49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1522 1369 24575,'-67'-2'0,"-1"-1"0,-16-6 0,-4-4 0,-8-4 0,-4-5-328,24 1 0,-3-3 0,4-2 220,7-2 1,4-1 0,1-2 107,-18-12 0,4-2 0,8 1 0,7 0 0,-12-22 0,12-6 426,10-4-426,20 1 0,-1-4 216,13 3-216,4-2 0,6 1 0,6-4 664,2 6-664,2 4 0,0 12 0,0 18 0,0 18 0,2 13 0,-1 3 0,1 5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3.9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894 0 24575,'0'55'0,"0"13"0,0 24 0,0-26 0,0 7-328,-1-3 0,-2 6 0,0 3 82,0-7 0,0 3 0,-1 2 0,1 0 106,-1 7 1,0 2-1,0 0 1,0 0 139,0-3 0,0 0 0,1-1 0,-1-3 0,2 12 0,0-3 0,0-5 0,1 15 0,1-9 0,0-25 0,0-9 805,0 9-805,0-37 416,0-18-416,-2-3 0,-13-7 0,0-1 983,-27 2-661,-17 9-322,-29 15 0,35-6 0,-3 2 0,-5 3 0,-1 2 0,1-2 0,3-2 0,6-3 0,3-1 0,-26 8 0,31-10 0,17-7 0,17-5 0,3-2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5.31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24575,'0'70'0,"0"19"0,1-32 0,1 3 0,2 10 0,1 4-492,3 7 0,2 2 0,3 11 0,1 4 251,-4-25 0,0 2 1,0-1 471,-2-2 1,0-2-1,-1 0-231,2 27 0,-4-7 240,-2-24 0,-1-9-240,-2 10 0,0-37 0,0-6 983,0-2-583,0 12-267,0 8-133,0 7 0,0 5 0,0 4 0,0 0 0,0-10 0,1-10 0,3-19 0,3-13 0,2-6 0,1 0 0,1 0 0,10 2 0,25 5 0,30 11 0,-25-5 0,2 3 0,2 0 0,-2 2 0,37 15 0,-32-9 0,-24-7 0,-15-3 0,-10-8 0,0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58.93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0 576 24575,'85'0'0,"-1"0"0,0 0 0,1 0 0,-1 0 0,1 0 0,11 0 0,-3 0 0,-4 0 0,-1 0-328,18 0 0,-3 0 0,-12 0-164,-18 0 0,-8 0 488,-8 0 1,-4 0 3,44 0 0,-47 0 0,1 0 0,-1 2 0,2 1 237,8 2 1,2 2-238,3 2 0,1 3 0,3 0 0,-1 1 0,-6-1 0,-2-1 0,-6-2 0,-3-2 0,27 2 0,-11-2 0,-18-4 983,-9 3-466,1-1-517,-1 0 0,-1 1 0,-5-2 0,-5-2 0,1-2 0,8 0 0,5 0 0,2-2 0,-11-1 0,-7-2 0,-10 0 0,-4 2 0,-2 1 0,-3 0 0,-7-10 0,-23-17 0,-44-39 0,16 18 0,-4-3 0,-3-1 0,0-1 0,2 1 0,4 1-221,11 11 0,5 3 221,-19-17 0,8 6 0,14 15 0,3 8 0,7 10 0,4 9 0,7 12 0,8 15 442,9 9-442,13 14 0,14 8 0,16 8 0,-16-21 0,3 1 0,2-1 0,0 0 0,37 29 0,-16-19 0,-14-18 0,-13-10 0,-1-3 0,1 1 0,1 5 0,5 3 0,1 3 0,3-2 0,-6-2 0,-6-4 0,-12-6 0,-10-2 0,-10 3 0,-18 16 0,-33 37 0,7-13 0,-7 5 0,-12 12 0,-4 4-151,18-22 1,-1 2 0,0-2 150,3-5 0,0 0 0,2-4 0,-8 6 0,5-4 0,-22 17 0,36-35 0,22-16 0,6-5 0,5-3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2:00.2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1172 1 24575,'-43'10'0,"-9"12"0,-8 15-860,-16 19 860,26-16 0,-5 5 0,-17 13 0,-4 4 0,22-17 0,-2 1 0,1 1 0,-1-1 0,0 1 0,3-3 141,-12 12 1,5-6-142,20-14 0,5-5 0,-10 10 142,17-11-142,7-5 0,4-3 0,2-1 435,3-1-435,1 3 0,2 0 0,11-3 0,22-1 0,15 4 0,24 14 0,10 14 0,-31-17 0,2 3 0,4 5 0,1 2-492,2 5 0,0 1 0,-1-1 0,-1 1 0,-1 2 0,-1 1 399,1 3 0,-1-1 93,-6-7 0,-3-1 0,-5-6 0,-3-4 0,0 1 0,-20-29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27.54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8207 7966 24575,'0'84'0,"-1"-26"0,-3 4 0,-3 16 0,-4 5 0,-1-13 0,-3 4 0,-2 2-328,-4 6 0,-4 1 0,-2 0 54,-3 0 1,-3 0 0,-3-3 273,-4-2 0,-2-2 0,-3-3 0,0-6 0,-2-3 0,-2-2 0,-2-5 0,-2-2 0,-2-2 0,-3-1 0,-3-3 0,1-2 0,5-5 0,1-3 0,-1-1-492,-28 16 0,1-1 0,11-8 0,2-1 244,3-4 0,0-1-118,-1 0 1,1-1 365,1-1 0,0-1 0,0-1 0,-1-2 0,3-3 0,0-1 0,1 0 0,1-3 0,0-2 0,-1-2 0,2 0 0,-2-2-60,-9-1 1,-4-1 59,-18 2 0,-6-2 0,27-6 0,-1-1 0,-2 0 5,-9-1 0,-3-1 0,1-1-5,0-1 0,-1-1 0,2-3 0,1-2 0,1-1 0,0-5 0,-1-4 0,-1-4 0,1-4 0,0-4 0,0-5 0,1-3 0,0-5 0,1-5 0,2-2 0,2-4 0,1-4 0,4 1 327,12 5 1,2 1 0,4-1-324,-17-17 0,7 1-4,13 11 0,5 0 0,4 5 0,1-1 0,-1 0 0,1 1 0,7 5 0,0 1 0,-1-1 0,1 1 0,-32-26 0,31 26 0,1 0 491,-1-1 1,2 1-437,-28-34-55,12 9 0,8 15 135,4-1-135,-3-10 810,1-12-810,6-5 983,5-12-700,13-2 148,11 38 1,2-3-432,1-3 0,1-1 0,1 6 0,0 2 0,0-50 0,2 20 0,2 31 0,0-2 0,1-3 0,2-1 0,1-7 0,0-2-492,1-2 0,-1-2 202,1-2 0,-1-2 290,1-5 0,0-2 0,-2-6 0,0 0 0,0 4 0,-1 1 0,-2 3 0,0-1 0,-2-6 0,0 1 0,0 5 0,-1 2 0,0 0 0,-1 4 0,1 17 0,-1 5 0,-7-13 0,-10 25 983,-16 4-402,-21-2-581,-6-5 0,-10-4 0,27 17 0,-2 0 0,-7-4 0,-2-1 0,-7-4 0,-4 1 0,-5-3 0,-2 1 0,2 5 0,0 1 0,-1 0 0,0 1 0,-1 0 0,1-1 0,0 0 0,1-2 0,1-3 0,2-2 0,2-2 0,3-2 0,11 5 0,2-1-492,7 2 0,2-1 384,-21-22 43,9 8 65,1-2 0,6 3 0,-1 0 0,6 0 0,-2-1 0,-3-8 0,-4-10 0,24 28 0,2-4 0,-6-15 0,2-6 0,-1-18 0,3-7-118,7 12 0,1-4 0,2-3 118,4 13 0,2-2 0,0-1 0,1-1 0,2-5 0,1-2 0,1 0 0,1 0 0,0-1 0,1-1 0,1 1 0,1 1 0,0 4 0,2 0 0,1 1 0,2 1 0,1 3 0,2 1 0,2 0 0,2 1 0,9-23 0,4 1 0,2 4 0,1 10 0,3 3 0,1 2-328,2 4 0,1 2 0,1 4-164,11-20 0,0 5 0,-2 9 0,0 2 0,1-1 0,0 1 180,-2 2 1,0 0 311,1 3 0,-1 0 0,-2 6 0,1 1 0,-1 0 0,1 2 0,-2 5 0,-1 2 0,-3 4 0,0 1 0,7-3 0,2-1-39,7-2 1,5-1 38,13-5 0,7 0 0,-17 14 0,4 0 0,1 2 121,3 3 0,2 2 0,3 2-121,9 0 0,3 1 0,2 4 245,-16 9 1,2 1 0,2 3 0,1 0-43,12 1 0,2 2 0,1 1 0,-1 1-449,-4 2 0,-1 1 0,-1 1 0,0 2 0,-1 0 0,0 1 0,-1 1 0,-3 0 43,12 1 1,-4 1 0,-2 0 202,-8 0 0,-2 2 0,-1-1 0,2 0 0,-1 0 0,0 0 0,-7 0 0,0 0 0,-1 0 0,1 0 0,0 1 0,-1 1 0,25 3 0,-2 3-492,0 1 0,-1 3 278,-5 3 0,-1 2 214,0 2 0,-1 1 0,2 4 0,-1 2 0,0 2 0,0 4 0,4 4 0,1 5 0,-22-7 0,1 3 0,-1 2 48,-1 0 1,-2 2 0,0 3-49,6 5 0,-1 3 0,-2 3 0,-4 1 0,-1 1 0,-3 3 0,-2 2 0,-2 2 0,0 1 0,0 6 0,-1 1 0,-1 2 0,-2 2 0,-2 2 0,-1-1 0,-3-1 0,-1 0 0,-3-2 154,-8-11 0,-1-2 1,-3-2-155,8 19 0,-4-5 0,-8-17 0,-3-2 0,-1-5 0,-2 0 491,2 4 1,0 0-1,1 2 1,0-1-33,-2 1 0,1 0-459,1 4 0,0-1 0,-1-1 0,-1-1 0,-2 0 0,0 0 0,2 4 0,1 0 0,-3-1 0,0 2 491,2 10 1,-1 2-32,1 4 0,0 2-127,-1 3 1,-1 0-334,-1-1 0,-2-1 491,-1-5 1,-2-2-374,-3-1 0,-1 0 229,0-1 0,-2 1-347,1-3 0,-1-2 0,-1-12 0,0-5 0,4 27 0,-3-25 0,-2-5 0,-2 2 0,1 3 0,1 3 0,-1 10 0,2 7 0,-2 3 0,4-1 0,3 0 0,-1 1 0,0 1 0,-3-1 0,-1-9 0,2 5 0,0-2 0,-1 6 0,1 14 0,-4-39 0,0 2 0,-1 1 0,-1-1 0,2 45 0,-3-25 0,0-19 0,0-22 0,0-9 0,0-2 0,0 2 0,0 1 0,0-1 0,0 0 0,0-6 0,0-3 0,0 2 0,0 6 0,0 9 0,2 17 0,4 11 0,2 2 0,1-4 0,-2-16 0,-4-10 0,-1-10 0,3-4 0,0-2 0,2 0 0,-2 1 0,0 0 0,0 1 0,-2-3 0,0-1 0,-3-2 0,0 0 0,2 2 0,1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7.1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700 1940 24575,'-51'-54'0,"-1"1"0,3 0 0,1 2 0,6 9 0,3 3 0,-18-24 0,26 27 0,13 13 0,3 4 0,7 9 0,2-1 0,-3-2 0,-4-10 0,-5-9 0,-4-9 0,-11-20 0,-9-11 0,2 5 0,2 9 0,15 25 0,9 10 0,0 1 0,3 0 0,4 4 0,10 2 0,15-7 0,13-3 0,21-20 0,14-15 0,-20 18 0,4-4 0,-3 3 0,5-4 0,1 0-254,6-5 1,1-2-1,2 0 254,2-1 0,0-1 0,-1 3 0,-8 7 0,-1 1 0,-4 5 0,3-1 0,-5 6 0,11-3 0,-28 24 0,-18 12 0,-9 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47.67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737 1 24575,'-83'0'0,"30"0"0,-4 0 0,-5 0 0,-2 0 0,-2 0 0,2 0 0,-28 0 0,23 0 0,16 0 0,24 0 0,6 0 0,12 4 0,3 5 0,6 5 0,2 8 0,0-1 0,0 2 0,0 1 0,0 13 0,0 23 0,0 6 0,0 19 0,0-3 0,0 9 0,-1-40 0,2 2 0,1 5 0,1 3 0,2 13 0,2 4 0,2 6 0,0 2 0,3 8 0,-1 0 0,-2-3 0,-1-2 0,-1-7 0,0-4 0,-3-7 0,0-3 0,-1-10 0,-1-3 0,1 35 0,-1-23 0,1-24 0,-1-17 0,1-13 0,-2-5 0,8-3 0,0-3 0,13-2 0,8-5 0,26-4 0,35-4 0,-36 4 0,4 1 0,9-1 0,1 0 0,-8 1 0,-2-1 0,-4 1 0,-2 0 0,33-5 0,-20-1 0,-5 3 0,-16 2 0,-6 2 0,-11 4 0,-5 0 0,-8 1 0,-1-1 0,-5 1 0,1-1 0,-2-4 0,-4-4 0,-2-7 0,-4-4 0,-1-4 0,-2-8 0,0-8 0,2-13 0,1-4 0,2-15 0,0-12 0,0-12-221,0 47 0,0 0 221,0-48 0,0 0 0,0 48 0,0-2 0,0-8 0,0-1 0,0 3 0,0 0 0,0 2 0,0 1 0,0-33 0,0 21 0,0 13 442,0 9-442,0 6 0,0 5 0,0 2 0,0 5 0,0 3 0,0 2 0,0 2 0,0-1 0,0 0 0,0 2 0,0 4 0,0 1 0,-2 2 0,-3 2 0,-2 3 0,-2 6 0,0 2 0,-2 0 0,-4 0 0,-2 0 0,-5 0 0,-1 0 0,3 0 0,3 0 0,6 0 0,2 1 0,-1 2 0,-2 1 0,-1 2 0,0-1 0,-1 0 0,0 0 0,0 2 0,-1-2 0,7-1 0,3-2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49.71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838 108 24575,'-56'0'0,"-6"0"0,-17 3 0,-6 4 0,-7 4 0,35-4 0,-2 2 0,0-1 0,-1 0 0,5 0 0,2-1 0,-25 5 0,45-4 0,23 0 0,11 1 0,10 7 0,-1-2 0,8 11 0,-5 8 0,-4 20 0,2 25 0,-7-26 0,-1 3 0,2 5 0,-1 3 0,1 14 0,0 5 0,0 12 0,0 2 0,-2-29 0,0 0 0,0-1 0,1 31 0,-1-6 0,0-23 0,-1-8 0,3 11 0,5-41 0,-1-21 0,6-10 0,0-5 0,2-2 0,3-1 0,4 3 0,4-1 0,7-1 0,7-2 0,6 0 0,3 0 0,0 1 0,3 1 0,0-2 0,11 0 0,10 0 0,6 1 0,-1 4 0,-13 2 0,-17 3 0,-14 0 0,-11 0 0,-5 0 0,-3 0 0,-3 0 0,-3 0 0,-3-2 0,-3-7 0,-3 1 0,-2-7 0,0-2 0,0-10 0,0-18 0,-2-28 0,-1 20 0,-1-5 0,-2-19 0,0-5 0,-2-9 0,0-1 0,0-5 0,0 3 0,2 14 0,0 4 0,0 15 0,1 4 0,-4-30 0,2 25 0,-2 7 0,3 12 0,1 5 0,0 12 0,1 6 0,2 7 0,-1 3 0,3 0 0,0 0 0,0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1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4222 5670 24575,'88'-33'0,"-29"7"0,3-3 0,3-2 0,1-2-492,7-6 0,-1-2 0,-9 6 0,-2 0 406,0-1 1,0-1 85,6-4 0,1 0 0,-2 0 0,-1-1 0,4-5 0,-1 0 0,-4 1 0,0 0 0,1-4 0,1 0 0,-2-1 0,0-2 0,8-10 0,0-3 0,-21 17 0,0-2 0,-1-2 0,4-7 0,-1-2 0,-1-1 0,1-5 0,-2-3 0,-1 0 0,-1-2 0,-1-1 0,-2-1 0,-3-1 0,-1 0 0,-2-1 0,-1-3 0,0 0 0,-2-1 0,-2 0 0,-2 0 0,-3-2 0,-3-1 0,-2-2 0,-2 2 0,-2 8 0,-2 1 0,-2 1-492,1-23 0,-4 5 0,-4 15 0,-1 5 301,-1 12 0,0 1 221,-1 1 1,0-1-31,-3 3 0,0 1 0,-1 2 0,-2-1-206,0-5 0,-2 1 206,1 2 0,0 2 0,0 3 0,0 1 443,0-6 1,-4 0-444,-4 1 0,-5-2 491,-5-8 1,-5-1-1,-10-7 1,-7 1-324,-9-1 0,-6 3-168,-3 4 0,-6 2 0,12 19 0,-5 2 0,-3 0-24,-12-2 1,-4 1 0,-3 2 23,-4 0 0,-3 1 0,-1 3 0,-4 0 0,-1 2 0,1 3 0,11 5 0,1 2 0,1 3-328,5 5 0,0 2 0,0 1 0,0 1 0,0 1 0,-1 0 0,-3 1 0,-1 1 0,-2 1 108,-7 0 0,-2 1 0,0 1 220,3 1 0,0 2 0,-1-1 0,0 2 0,0 1 0,-1 0 0,-1 0 0,0 1 0,0 1-328,7 0 0,0 0 0,0 1 0,-3 0 0,1 0 0,0 0 109,0 0 0,0 0 0,-1 0 219,-2 0 0,-1-1 0,-2 2 0,11 2 0,-1 0 0,-2 2 0,-2 3-246,-5 3 0,-3 3 0,0 3 0,-1 3 152,14 0 0,-2 1 0,1 3 0,-1 2 0,3 3 94,-1 2 0,1 3 0,1 3 0,1 1 0,3 2 0,-13 10 0,2 3 0,3 2 0,4 2-55,7-2 0,3 2 0,4 2 0,3 2 55,5 0 0,4 1 0,3 3 0,2 1 0,4 1 0,3 2 0,3 1 0,1 0 0,3 0 0,3 2 0,1-1 0,2-1 0,-3 11 0,2-1 0,2-2 0,3-3 0,1-1 0,3-3 0,-2 14 0,2-4 0,4-7 0,1-1 0,0-1 0,3-3 0,3-12 0,1-2 0,1 4 0,1 1 0,1 1 0,2 1 0,0 5 0,1 0 0,0 1 0,0 0 0,0 0 0,0 1 491,0-2 1,0-1-1,-1 3 1,2-2-247,1-1 0,3-1 246,3 8 1,6 1-1,6 6 1,7 1-80,9 10 0,7 1-85,-12-28 1,4 0 0,1 0-129,3 0 1,2-1 0,2-2-200,2-1 0,1-2 0,2-2 0,-1-4 0,1-2 0,-1-2 0,15 13 0,-1-4 0,-4-10 0,-2-5 0,-12-9 0,-1-3 0,36 18 0,-2-3 983,-7-11-613,-2-3-370,-2-7 0,-2-5 693,-3-6-693,2 1 0,-2-1 0,2-2 595,6-4-595,29-4 81,-40-1 1,3-1-82,9 0 0,0 1 0,-3 1 0,-3 0 0,36 4 0,-31-1 0,-23 0 0,-1-4 0,-1 0 0,10-2 0,0 0 0,7 0 0,9 0 0,5 0 0,3 0 0,-7 0 0,-6 0 0,-13 0 0,-8 0 0,-8 0 0,2 0 0,9 0 0,-18 0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17.70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2420 5880 24575,'-57'-5'0,"0"0"0,-14-7 0,-2-3 0,-4-1 0,0-2 0,4 0 0,3-1 0,3 1 0,3 0 0,-26-4 0,7-2 0,11 0 0,8 2 0,8-7 0,-1-6 0,-6-16 0,25 15 0,1-5 0,-1-8 0,-1-4 0,-7-13 0,-1-4 0,-3-7 0,-1-3 0,16 22 0,0-2 0,0 0-156,0-1 1,0 0 0,0-2 155,1-2 0,1-1 0,0 0 0,-1-3 0,1-1 0,1 0 0,1-1 0,0-2 0,1 1 0,1 1 0,1-1 0,1 3 0,-7-19 0,4 3 0,4 12 0,3 4 0,6 15 0,0 2 0,-14-42 0,3-1 0,5 5 0,4 2 0,4-6 0,-1-4 0,4 0 0,7 46 0,2-2 0,0 0 0,1-1 0,-1-11 0,2-4 0,-1-12 0,0-3 0,0-13 0,0-3-188,2 30 0,-1-1 0,1 0 188,0-2 0,0 0 0,0 1 0,0 4 0,-1 1 0,2 1 0,1-24 0,6 0 0,6 20 0,7-2 0,-1 7 0,1 2 0,4 2 0,16-18 0,4 7 0,15 6 452,11-2-452,4 9 0,-32 28 0,1 2 0,2 2 0,1 1-418,3-3 0,2 0 418,2 1 0,1 1 0,1 0 0,1 0 0,6 1 0,3 1 0,17-2 0,5 1 0,-17 8 0,2 1 0,4 2 0,12-1 0,4 1 0,1 2-181,-18 4 0,1 1 0,0 1 0,0 1 181,22 0 0,-2 1 0,0 2 0,-7 1 0,-1 2 0,-1 0-222,-4 0 1,1 1-1,-3 0 222,-6-1 0,-1 0 0,0 3 0,0 2 0,-1 3 0,-2 2 0,21 5 0,-6 6 0,-14 5 0,-5 6 0,-9 3 0,-3 3 0,-4 1 0,-1 3-492,3 2 0,-1 2 478,-1 2 0,-3 1 14,1 3 0,-3 1 0,-7-5 0,-2 0 0,-2 0 0,-1 0 0,-1 3 0,0 0 0,1 4 0,0 1 0,2 7 0,-1 3 295,2 8 1,-1 3-296,0 9 0,-1 3 0,-12-22 0,-1 2 0,-1 1 0,-1 3 0,-1 1 0,-1 0 0,0 2 0,-1 1 0,-2-1 214,-1-2 1,-1 0-1,-1 1-214,-1 1 0,-1 1 0,0 0 0,-2 5 0,-1 1 0,-1-2-242,-2-7 1,-1-2 0,-1-1 241,-1 30 0,0-4 0,-2-18 0,0-4 0,0-9 0,0-1 0,0 1 0,0-2 0,-3-4 0,-1 0 0,0-3 0,-1 0 983,-11 39-923,-2-3-60,0-7 0,-7 5 0,-5 3 74,11-42 1,-4 1-75,-3 0 0,-3 2 286,-5 5 0,-4 0-286,-4 4 0,-1 0 0,-4 6 0,-1 0 0,-1 4 0,0 0 0,1 0 0,-1 0 0,0-2 0,0-1 0,1-3 0,0-4 0,6-10 0,0-4 0,3-8 0,0-3 0,-25 15 983,6-15-425,1-3-558,8-9 0,4-5 0,6-6 0,4-2 0,6-4 0,6-3 0,5-4 0,1-1 0,3-1 0,-3 0 0,1 0 0,-1 0 0,-1 0 0,-13 0 0,-15 0 0,-11 2 0,-2 3 0,17 1 0,17 0 0,8-1 0,8-1 0,4-1 0,2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45.87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3581 1 24575,'-86'32'0,"0"1"0,0-1 0,0 1 0,0-1 0,0 1 0,-10 5 0,-3 1 0,4 0 0,6 0 0,10 0 0,3 5 0,10-1 0,0 3-328,-10 6 0,-1 3 0,2 0 0,4-4 0,0 0 0,3-1 0,6-4 0,2 0 0,2-1-164,-10 10 0,3-1 0,9-4 0,0-1 0,0 3 0,0 0 0,2 0 0,0 0 0,1-1 0,0 2 473,2 0 0,-1 1 19,0 1 0,-1 0 196,0 2 0,1 0-196,-1 2 0,2-2 0,7-8 0,3-1-314,3-2 1,2 0 313,3-4 0,2 0 0,1-2 0,1 1 491,-2 1 1,-1 1-1,-1 1 1,1 0 491,-24 36 0,6-8 0,13-18 0,16-22 0,8-15 0,4-9-702,3-9-281,2-16 0,2 3 0,2-13 0,-3 9 0,0-7 0,-4-5 0,-6-19 0,-6-21 0,-12-22 0,15 39 0,-1 0 0,1 3 0,1 1 0,-8-32 0,10 27 0,7 23 0,4 20 0,2 11 0,0 32 0,0 1 0,0 30 0,0-6 0,0 7 0,0 5 0,0-5 0,0-2 0,0-8 0,0-16 0,0-6 0,0-13 0,0-6 0,0 0 0,0-4 0,0 1 0,0 0 0,0 0 0,0-1 0,0 2 0,0 1 0,1 0 0,4-2 0,2-4 0,8-4 0,1-2 0,2 0 0,-4 0 0,-3 0 0,5 0 0,5 0 0,8 0 0,8 0 0,9 0 0,11 0 0,12 3 0,16 3 0,-1 3 0,-10 1 0,-22-4 0,-31-4 0,-11-2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47.35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24575,'64'0'0,"4"0"0,-8 0 0,-7 0 0,-17 0 0,-16 0 0,-10 2 0,-8 9 0,-2 0 0,-1 11 0,1-5 0,0 6 0,0 8 0,0 21 0,0 18 0,0 2 0,0-4 0,0-20 0,0-9 0,0-1 0,0-6 0,0-5 0,0-5 0,0-5 0,0-4 0,0-1 0,0-2 0,0 0 0,0-1 0,0 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49.18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198 1385 24575,'0'-54'0,"0"0"0,2-14 0,3-5 0,0-13 0,3-3 0,1-9 0,2-1 0,-3 29 0,1 0 0,-1 2 0,2-15 0,-1 6 0,-1 19 0,-1 6 0,2-10 0,-3 33 0,-4 16 0,1 0 0,-2 0 0,2-4 0,4-7 0,2-6 0,0 0 0,-1 4 0,-7 13 0,-27 23 0,7 6 0,-27 17 0,16-11 0,-15 9 0,10-14 0,-2 4 0,16-10 0,4-1 0,3 1 0,-2-1 0,1-2 0,0-4 0,3-3 0,6-3 0,17-20 0,2 2 0,12-14 0,-4 10 0,4-2 0,2 0 0,4-3 0,0 8 0,-4 10 0,-3 6 0,0 4 0,8 1 0,12 0 0,18 6 0,-1 2 0,-5 2 0,-14 0 0,-14-2 0,-1 1 0,-9-1 0,-1 0 0,0-1 0,-8 0 0,0-1 0,-7-2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50.38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94 24575,'27'32'0,"-1"1"0,-5-14 0,-3-3 0,-7-9 0,1-6 0,14-8 0,28-10 0,27-11 0,-28 11 0,2 1 0,0-1 0,-2 1 0,33-9 0,-24 9 0,-30 8 0,-14 6 0,-9 0 0,-4-2 0,-2-7 0,-3-5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51.94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1 453 24575,'0'83'0,"0"8"0,0-39 0,0 0 0,0 38 0,0-27 0,0-28 0,0-30 0,0-46 0,0 2 0,0-52 0,0 2 0,0 37 0,0-1 0,0-41 0,0 17 0,0 25 0,0 17 0,0 1 0,0 5 0,0 6 0,0 4 0,0 2 0,0 4 0,0 1 0,0 2 0,2 0 0,6 3 0,17-3 0,28-1 0,33-6 0,-28 7 0,4 0 0,9-1 0,0 1 0,-7 0 0,-2 1 0,-8 3 0,-5 1 0,18-3 0,-28 5 0,-5 0 0,-15 0 0,-2 3 0,-8 0 0,1 0 0,1 0 0,2 1 0,-5-1 0,-1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8:54.58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24575,'57'61'0,"10"6"0,-24-26 0,1 1 0,-3-3 0,0-1 0,27 32 0,-18-16 0,-22-19 0,-8-10 0,-5-4 0,-1 4 0,4 3 0,-1 4 0,1 0 0,-2 0 0,0 1 0,-1-5 0,-1-2 0,-3-3 0,4 2 0,2 5 0,4 8 0,1 8 0,0 7 0,1-1 0,-1-8 0,-4-12 0,-5-9 0,-4-7 0,-5-1 0,0-4 0,1 1 0,0 1 0,0 0 0,0-1 0,0-2 0,-2 0 0,1-1 0,-1 1 0,0-1 0,-1 1 0,-2 1 0,0 0 0,0 1 0,0-1 0,0-2 0,4 0 0,-3 0 0,5 1 0,-3-1 0,1 3 0,2 1 0,1 3 0,1 2 0,0 2 0,0 0 0,0 0 0,-2-2 0,1-1 0,-1-3 0,-1-2 0,0-2 0,-1-2 0,0 0 0,-2 2 0,-19-11 0,-1 7 0,-29-12 0,5 6 0,-4 0 0,10 0 0,10 0 0,9-2 0,5-2 0,0-4 0,3 1 0,3 1 0,31 5 0,10 8 0,30 7 0,-3 6 0,-3 3 0,-7-3 0,-11-6 0,-10-6 0,-8-5 0,-1 0 0,1-1 0,4 3 0,-2 0 0,0-2 0,-5-1 0,-1-2 0,-3 0 0,-3 3 0,0-1 0,-4 1 0,1-3 0,-1-15 0,2-11 0,2-20 0,1-7 0,4 1 0,-1 1 0,2 4 0,0 0 0,-1 4 0,0 1 0,-3 10 0,-1 2 0,-2 7 0,-1 4 0,-2 6 0,-4 6 0,-1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9.4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0 560 24575,'55'0'0,"-1"0"0,7 0 0,2 0 0,7 0 0,1 0-492,6 0 0,3 0 0,7 0 0,1 0 164,-22 0 0,1 0 0,4 0 0,13 0 0,3 0 0,3 0 82,-17 0 0,2 0 0,1 0 0,1 0 157,7 0 1,2 0 0,-1 0 0,0 0 88,-2 0 0,-1 0 0,-1 0 0,-1 0 0,19 0 0,-1 0 0,-6 0 0,-19 0 0,-3 0 0,-3 0 0,16 0 0,-6 0 0,-21 2 0,-3 0 983,44 9-914,-1 7-69,-13 3 0,0 2 0,1 2 491,-31-12 1,4 0-1,7 0 1,3-1-1,3-1 1,0-1-1,-11-3 1,-2-1-357,37 2-135,-26-5 0,-4-1 0,4 2 0,7 3 0,3 0 154,13 0-154,-32-2 0,3 0 0,6 0 0,2 0 0,8 1 0,1-1 0,-5 2 0,-2 0 0,-8 0 0,-4 0 0,33 4 0,-25-1 0,-26-7 0,-17-3 0,-1 0 0,-1 0 0,1 0 0,1 1 0,0 2 0,-1 2 0,-5-3 0,-10-7 0,-14-14 0,-25-31 0,1 9 0,-7-5 0,-18-19 0,-3-4 0,-1 2 0,0 1-492,3 3 0,3 3 0,12 14 0,4 3-492,-14-19 650,1 2 334,12 17 0,7 9 0,12 13 0,3 8 983,5 7 0,3 8 0,4 13-646,4 7-337,14 13 0,18 22 0,19 18 0,-22-31 0,2 1 0,24 34 0,-12-19 0,-14-23 0,-7-10 0,-3-5 0,6 4 0,4 7 0,11 14 0,12 19 0,3 2 0,-6-7 0,-13-20 0,-14-21 0,-10-9 0,-6-5 0,-7 1 0,-12 5 0,-28 16 0,-4 6 0,-8 7 0,2-1 0,-4 5 0,-2 2-242,-7 6 1,-1 3-1,0 1 242,1 1 0,0 0 0,3-2 0,-14 13 0,7-6 0,23-21 0,6-5 0,-5 8 0,25-27 0,13-9 0,2-3 0,1-2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47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5394 1 24575,'-37'0'0,"-18"0"0,-43 0 0,18 0 0,-11 0 0,11 0 0,-5 0 0,-7 0-246,2 0 0,-5 0 0,-4 0 0,-3 0 49,7 0 0,-3 0 1,-2 0-1,-1 0 0,2 0 0,1 0 0,-1 0 1,1 0-1,0 0 0,2 0 0,3 0 0,0 0 1,1 0-1,2 0 0,4 0-49,-6 0 0,4 0 0,2 0 0,2 0-82,-16 0 0,3 0 0,-1 0 82,19 0 0,0 0 0,-1 0 0,-1 0 214,-7 0 0,-1 0 1,-1 0-1,-1 0-214,-4 0 0,-2 0 0,-1 0 0,2 0 147,1 0 1,1 0 0,1 0-1,2 0-24,6 0 1,0 0-1,3 0 1,4 0 122,-3 0 0,3 0 0,7 0 491,-8-1 1,11 2 491,-3 1 0,44 2 0,20 3 0,7 3 0,0 2 0,0 3 0,0 1 0,2 10-947,0 37-36,0-6 0,-1 8 0,0 10 0,0 4-492,-1 16 0,0 2 0,0-4 0,0 0 0,0 0 0,0 0 381,0 4 0,0 2-169,0-29 1,-1 2 0,0 2 279,-1 12 0,0 4 0,-1 2 0,0-18 0,-1 1 0,0 1 0,1 0 0,-2 4 0,1 1 0,-1 0 0,1-2 0,-1 20 0,-1-3 0,2-2 0,0-13 0,1-2 0,0-5 0,1 17 0,1-9 0,0-21 0,1-7 0,0 14 0,0-35 0,0-17 0,0-2 983,0 3 0,0 14 0,0 14 0,0 12-903,0-2-80,0-11 0,0-14 0,0-12 0,2-9 0,2-4 0,9-2 0,2-3 0,6 0 0,7 0 0,18 0 0,9 0 0,20 0 0,6 0 0,-31 0 0,2 0-414,9 0 1,4 0 413,17 0 0,9 0 0,-5 0 0,7 0 0,5 0-246,-12 0 0,5 0 0,2 0 0,1 0 49,-8 0 0,2 0 1,2 0-1,-1 0 0,1 0 93,0 0 0,1 0 1,0 0-1,0 0 1,-3 0 103,-5 0 0,-1 0 0,-2 0 0,-1 0 0,-3 0 0,4 1 0,-2-1 0,-3 0 0,-3-1 0,11 0 0,-3 0 0,-5-1 0,13 0 0,-4-1 0,-8 1 0,-1-1 0,5 1 0,1 0 0,6 0 0,4 0-185,-22 0 0,2-1 0,2 0 185,2-2 0,0 0 0,2 0 0,9-2 0,1 0 0,-1 0 0,-7 1 0,-1-1 0,-1 0 0,-6 2 0,0-1 0,-5 1 0,11-1 0,-8 1 0,30-2 0,-32 3 0,-24-2 0,-2 2 698,-22 1-698,-4 0 983,-5 1 0,-2-3 0,-3-8-762,-3 0-221,-2-3 0,0 3 0,-2-3 0,-6-6 0,-10-8 0,-7-14 0,-4-17 0,4-23 0,16 30 0,3-3 0,2-13 0,2-2 0,1 4 0,2 2 0,2 6 0,1 2 0,0 5 0,2 1 0,1 2 0,1 0-239,-1-3 1,0-1 238,-1-1 0,0-2 0,1-10 0,-1-3 0,0-4 0,0-2 0,2-16 0,2-3 0,-1 0 0,0 1 0,0 12 0,0 2 0,-1 9 0,-2 5 0,3-27 0,-3 28 0,-3 24 0,0 8 0,-2 2 0,-1 5 0,2-8 477,4-16-477,4-17 0,2-12 0,2 2 0,-5 20 0,-3 17 0,-3 16 0,-3 10 0,2-17 0,4-22 0,1-23 0,0-11 0,-3 18 0,-3 24 0,-1 25 0,0 15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3.6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4893 881 24575,'-55'-39'0,"0"1"0,-25-11 0,-11 1 0,10 11 0,-7 0 0,0 2-328,-2 0 0,-1 2 0,0 3 0,1 3 0,0 2 0,3 4 0,14 6 0,2 3 0,2 2-164,-28 1 0,1 4 164,29 1 0,-1 2 0,0 0 0,1 2 0,0 0 0,-2 0 230,-3 0 1,0 0-1,-1 0 98,1 1 0,1 1 0,-3 2 0,-10 4 0,-3 3 0,-1 4 54,-3 5 1,-1 5 0,-1 6-55,18-3 0,-1 5 0,0 3 0,1 2 0,-3 6 0,0 2 0,2 4 0,1 2-246,0 5 0,1 3 0,2 2 0,3 0 0,7-5 0,2 0 0,2 1 0,3-1-82,-10 13 0,3-1 0,5 0 0,12-11 0,2 0 0,4-1 272,-10 19 0,4 1 56,-3 4 0,3 4 0,16-25 0,2 1 0,1 4 0,-3 12 0,1 4 0,1 3 0,6-13 0,1 1 0,1 3 0,0 1 0,0 9 0,0 3 0,1 1 0,2 0 0,2 3 0,1 1 0,1 0 0,2-1 0,1-2 0,2 0 0,1-2 0,1-2 36,1 12 1,0-4 0,3-3-37,1-10 0,1-3 0,1-3 0,2 14 0,2-6 0,6-9 0,2-2 0,3 4 0,3-3 0,2-12 0,1-1 0,4 4 0,2 1 0,2-3 0,3 0 337,10 12 0,6 2-337,-12-21 0,4 2 0,1-1 0,5 1 0,2-1 0,2-1 0,3 1 0,2-1 0,1-2 0,1-3 0,1-2 0,-1-2 491,19 13 1,-1-4-1,-6-9 1,-1-5-1,-10-9 1,-2-4-1,-2-7 1,2-2-26,2 0 1,3-2-467,8 0 0,5-2 0,-11-4 0,4 0 0,3-1 0,11-1 0,3-1 0,4-1-45,-13-2 1,3 0 0,1-1 0,1 0 44,4-1 0,2-1 0,0-1 0,0-2 0,1-1 0,1-3 0,-2-1 0,-1-1 0,15-2 0,-3-1 0,-3-3 0,-8-3 0,-2-3 0,-5-2 0,-15 0 0,-3-1 0,-2-2 0,26-13 0,0-1 0,-26 9 0,1 0 0,2-2 0,3-2 0,2-2 0,2-2 0,-8 2 0,3-1 0,1-2 0,0-1 0,4-3 0,0-1 0,1-1 0,0 0 0,2-1 0,0-1 0,-1 0 0,-1 0 0,-4-1 0,0 1 0,-2-1 0,-2 2 0,10-8 0,-3 2 0,-3 1 0,9-9 0,-5 2 0,-6 0 0,-5 3 0,-16 14 0,-4 1 0,-6 2 0,-1 0 0,4-5 0,-1 1 0,23-34 0,-28 30 0,-1-4 0,0-2 0,-1-3 491,-1-13 1,-4-4-90,2-10 0,-4-4-402,-4-8 0,-3-5-97,-6 26 0,-2-1 1,-5-1 96,-5-2 0,-4 0 0,-4 2-223,-1 3 0,-4 2 0,-3 2 223,-4 1 0,-4 1 0,-2 3 0,-16-21 0,-4 5 0,0 3 0,-1 1 0,-2-4 0,0 1 0,2 5 0,1 1 0,-2-1 0,1 1 0,5 6 0,1 1 491,-4-7 1,-2-1-303,-4-8 1,-1-2-190,14 23 0,-1-2 0,-1 0-271,-5-5 1,-2-1 0,-2 1 270,-4-3 0,-2 1 0,0 2 0,5 6 0,0 2 0,1 1 0,1 2 0,1 0 0,2 3 0,-9-12 0,5 3 0,10 10 0,2 1 0,2 3 0,0 0 0,0 3 0,-3 0 249,-13-11 0,-7 1-249,-10-2 0,-7 2 0,18 15 0,-4 0 0,-2 3 122,-7 3 1,-4 3 0,8 4 0,5-2 0,6 6 0,4 7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9.74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02.9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7.1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700 1940 24575,'-51'-54'0,"-1"1"0,3 0 0,1 2 0,6 9 0,3 3 0,-18-24 0,26 27 0,13 13 0,3 4 0,7 9 0,2-1 0,-3-2 0,-4-10 0,-5-9 0,-4-9 0,-11-20 0,-9-11 0,2 5 0,2 9 0,15 25 0,9 10 0,0 1 0,3 0 0,4 4 0,10 2 0,15-7 0,13-3 0,21-20 0,14-15 0,-20 18 0,4-4 0,-3 3 0,5-4 0,1 0-254,6-5 1,1-2-1,2 0 254,2-1 0,0-1 0,-1 3 0,-8 7 0,-1 1 0,-4 5 0,3-1 0,-5 6 0,11-3 0,-28 24 0,-18 12 0,-9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9.4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0 560 24575,'55'0'0,"-1"0"0,7 0 0,2 0 0,7 0 0,1 0-492,6 0 0,3 0 0,7 0 0,1 0 164,-22 0 0,1 0 0,4 0 0,13 0 0,3 0 0,3 0 82,-17 0 0,2 0 0,1 0 0,1 0 157,7 0 1,2 0 0,-1 0 0,0 0 88,-2 0 0,-1 0 0,-1 0 0,-1 0 0,19 0 0,-1 0 0,-6 0 0,-19 0 0,-3 0 0,-3 0 0,16 0 0,-6 0 0,-21 2 0,-3 0 983,44 9-914,-1 7-69,-13 3 0,0 2 0,1 2 491,-31-12 1,4 0-1,7 0 1,3-1-1,3-1 1,0-1-1,-11-3 1,-2-1-357,37 2-135,-26-5 0,-4-1 0,4 2 0,7 3 0,3 0 154,13 0-154,-32-2 0,3 0 0,6 0 0,2 0 0,8 1 0,1-1 0,-5 2 0,-2 0 0,-8 0 0,-4 0 0,33 4 0,-25-1 0,-26-7 0,-17-3 0,-1 0 0,-1 0 0,1 0 0,1 1 0,0 2 0,-1 2 0,-5-3 0,-10-7 0,-14-14 0,-25-31 0,1 9 0,-7-5 0,-18-19 0,-3-4 0,-1 2 0,0 1-492,3 3 0,3 3 0,12 14 0,4 3-492,-14-19 650,1 2 334,12 17 0,7 9 0,12 13 0,3 8 983,5 7 0,3 8 0,4 13-646,4 7-337,14 13 0,18 22 0,19 18 0,-22-31 0,2 1 0,24 34 0,-12-19 0,-14-23 0,-7-10 0,-3-5 0,6 4 0,4 7 0,11 14 0,12 19 0,3 2 0,-6-7 0,-13-20 0,-14-21 0,-10-9 0,-6-5 0,-7 1 0,-12 5 0,-28 16 0,-4 6 0,-8 7 0,2-1 0,-4 5 0,-2 2-242,-7 6 1,-1 3-1,0 1 242,1 1 0,0 0 0,3-2 0,-14 13 0,7-6 0,23-21 0,6-5 0,-5 8 0,25-27 0,13-9 0,2-3 0,1-2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2.0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4121 3063 24575,'0'-51'0,"0"0"0,0-47 0,0 3-492,0 45 0,0-2 64,0-6 1,0-2 427,0-5 0,0-4 186,0-15 1,0-4-187,0-4 0,0-3 0,0 25 0,1-1 0,-2-1-76,-3-3 1,-2 0 0,-2 0 75,-4-1 0,-3 0 0,-2 1-328,0 8 0,-1 2 0,-3 2 244,-14-25 1,-2 5 83,6 20 0,1 5 0,5 12 0,-1 1 0,-24-41 849,-4 18-849,20 28 0,-4 1 80,-10 2 1,-4 3-81,-10-3 0,-4 2 0,-6 2 0,-4 2 0,-16-3 0,-4 0-328,32 11 0,-2 1 0,1 0 0,-1 0 0,0 1 0,0 0 0,1 0 0,-1 0 0,4 2-88,-10-1 0,3 3 416,-3-1 0,1 2 0,5 4 0,2 3 0,6 3 0,0 1 0,-18 0 0,-2 2 0,2 3 0,-2 5 0,-8 7 0,-2 7 0,21 4 0,0 6 0,1 5-328,-2 8 0,2 7 0,2 1 0,4 1 0,3 2 0,1 1 0,1 2 0,2 2 0,3-1 819,-10 15 1,5 0-122,5-1 0,2 0-370,-1 4 0,2 1 0,3 3 0,1 3 0,11-15 0,0 4 0,1 3 0,2 5 0,1 2 0,1 2 0,0 10 0,1 3 0,3 0 0,3-3 0,2-1 0,2 1 0,5-4 0,1 1 0,3-4 0,1-10 0,2-3 0,0-1 0,1 23 0,2-4 0,1-14 0,0-5 0,0-12 0,0-1 0,0 0 0,0 1 0,0-1 0,0 0 0,0 7 0,0 1 0,0 6 0,0 3-12,1-11 1,1 3-1,1 3 12,2 8 0,2 3 0,1 2 0,2 9 0,1 3 0,2 0-205,-1-20 1,1 0 0,1 0-1,-1-1 205,6 18 0,0-1 0,1-4 327,-3-15 1,0-3 0,0-2 163,9 23 1,1-6-1,-6-18 1,1-4-472,0-3 1,0-3-21,0-1 0,-1-2 0,16 32 0,-15-40 0,2 0 491,2 3 1,3 1-441,10 14 1,3 3-52,7 4 0,1 1 0,6 1 0,1-2 0,0-4 0,2-3 0,-4-10 0,-1-5 0,-7-10 0,-2-5 0,32 16 0,-10-15 0,-5-11 0,16-1 677,19-3-677,-36-11 0,2-1 491,11-1 1,2-2-423,3 0 1,0-3 421,-2-5 1,-1-7-72,1-10 1,-2-7-421,-1-10 0,-4-6 0,-5-2 0,-4-1-492,-6 3 0,-3 1 0,-13 9 0,-1 0 191,33-27 301,-27 22 0,1-2 0,6-4 0,1-2 0,7-5 0,1-1 0,0-1 0,0 0 0,0-1 0,-2 0 0,-2 1 0,-2 1 0,-7 5 0,-3 1 0,-6 1 0,-4 0 983,19-33 0,-14 0-832,-14 23 1,0-5-152,1-11 0,-1-6 0,-6 15 0,0-2 0,0-3-199,1-8 0,1-2 0,-3 0 199,-1 3 0,-1 0 0,-1 2 0,6-22 0,-2 2 0,-2 9 0,-2 3 0,-3 16 0,-1 3 0,-2 8 0,-1 0 0,0 2 0,-2-1 0,-1 1 0,-1 0 0,-2 1 0,1 0 0,1-7 0,-1-1 0,1-7 0,0-3 0,0-9 0,0-3 0,0-11 0,0-2 0,-2 4 0,-1 2 0,0 10 0,-1 6 0,-1-22 0,-4 36 0,-3 31 0,-1 14 0,3 5 0,2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16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 24575,'0'0'0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7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4.84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0 104 24575,'0'54'0,"7"-1"0,7-12 0,11-4 0,3-13 0,-3-11 0,0-8 0,-5-5 0,7 0 0,11 0 0,25 0 0,23 0 0,10-5 0,-4-4 0,-23-3 0,-23-1 0,-13-1 0,-11-1 0,0-4 0,3-3 0,1 0 0,0-2 0,1-1 0,0-5 0,-1-2 0,-2 0 0,-7 7 0,-7 6 0,-7 11 0,-1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2.0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4121 3063 24575,'0'-51'0,"0"0"0,0-47 0,0 3-492,0 45 0,0-2 64,0-6 1,0-2 427,0-5 0,0-4 186,0-15 1,0-4-187,0-4 0,0-3 0,0 25 0,1-1 0,-2-1-76,-3-3 1,-2 0 0,-2 0 75,-4-1 0,-3 0 0,-2 1-328,0 8 0,-1 2 0,-3 2 244,-14-25 1,-2 5 83,6 20 0,1 5 0,5 12 0,-1 1 0,-24-41 849,-4 18-849,20 28 0,-4 1 80,-10 2 1,-4 3-81,-10-3 0,-4 2 0,-6 2 0,-4 2 0,-16-3 0,-4 0-328,32 11 0,-2 1 0,1 0 0,-1 0 0,0 1 0,0 0 0,1 0 0,-1 0 0,4 2-88,-10-1 0,3 3 416,-3-1 0,1 2 0,5 4 0,2 3 0,6 3 0,0 1 0,-18 0 0,-2 2 0,2 3 0,-2 5 0,-8 7 0,-2 7 0,21 4 0,0 6 0,1 5-328,-2 8 0,2 7 0,2 1 0,4 1 0,3 2 0,1 1 0,1 2 0,2 2 0,3-1 819,-10 15 1,5 0-122,5-1 0,2 0-370,-1 4 0,2 1 0,3 3 0,1 3 0,11-15 0,0 4 0,1 3 0,2 5 0,1 2 0,1 2 0,0 10 0,1 3 0,3 0 0,3-3 0,2-1 0,2 1 0,5-4 0,1 1 0,3-4 0,1-10 0,2-3 0,0-1 0,1 23 0,2-4 0,1-14 0,0-5 0,0-12 0,0-1 0,0 0 0,0 1 0,0-1 0,0 0 0,0 7 0,0 1 0,0 6 0,0 3-12,1-11 1,1 3-1,1 3 12,2 8 0,2 3 0,1 2 0,2 9 0,1 3 0,2 0-205,-1-20 1,1 0 0,1 0-1,-1-1 205,6 18 0,0-1 0,1-4 327,-3-15 1,0-3 0,0-2 163,9 23 1,1-6-1,-6-18 1,1-4-472,0-3 1,0-3-21,0-1 0,-1-2 0,16 32 0,-15-40 0,2 0 491,2 3 1,3 1-441,10 14 1,3 3-52,7 4 0,1 1 0,6 1 0,1-2 0,0-4 0,2-3 0,-4-10 0,-1-5 0,-7-10 0,-2-5 0,32 16 0,-10-15 0,-5-11 0,16-1 677,19-3-677,-36-11 0,2-1 491,11-1 1,2-2-423,3 0 1,0-3 421,-2-5 1,-1-7-72,1-10 1,-2-7-421,-1-10 0,-4-6 0,-5-2 0,-4-1-492,-6 3 0,-3 1 0,-13 9 0,-1 0 191,33-27 301,-27 22 0,1-2 0,6-4 0,1-2 0,7-5 0,1-1 0,0-1 0,0 0 0,0-1 0,-2 0 0,-2 1 0,-2 1 0,-7 5 0,-3 1 0,-6 1 0,-4 0 983,19-33 0,-14 0-832,-14 23 1,0-5-152,1-11 0,-1-6 0,-6 15 0,0-2 0,0-3-199,1-8 0,1-2 0,-3 0 199,-1 3 0,-1 0 0,-1 2 0,6-22 0,-2 2 0,-2 9 0,-2 3 0,-3 16 0,-1 3 0,-2 8 0,-1 0 0,0 2 0,-2-1 0,-1 1 0,-1 0 0,-2 1 0,1 0 0,1-7 0,-1-1 0,1-7 0,0-3 0,0-9 0,0-3 0,0-11 0,0-2 0,-2 4 0,-1 2 0,0 10 0,-1 6 0,-1-22 0,-4 36 0,-3 31 0,-1 14 0,3 5 0,2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8.3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1337 24575,'75'-38'0,"1"-1"0,3-4 0,-1-4 0,5-4 0,-3-5 0,-6-5 0,-8-1-423,-16 9 0,-9 1 423,11-32 0,-29 19 0,-16 25 0,-1-28 0,0-21 0,-1-7 139,-2 46 0,2 0-139,7-39 140,0 10-140,0 8 0,-3 34 0,-5 21 0,-2 17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9.49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1522 1369 24575,'-67'-2'0,"-1"-1"0,-16-6 0,-4-4 0,-8-4 0,-4-5-328,24 1 0,-3-3 0,4-2 220,7-2 1,4-1 0,1-2 107,-18-12 0,4-2 0,8 1 0,7 0 0,-12-22 0,12-6 426,10-4-426,20 1 0,-1-4 216,13 3-216,4-2 0,6 1 0,6-4 664,2 6-664,2 4 0,0 12 0,0 18 0,0 18 0,2 13 0,-1 3 0,1 5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3.9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894 0 24575,'0'55'0,"0"13"0,0 24 0,0-26 0,0 7-328,-1-3 0,-2 6 0,0 3 82,0-7 0,0 3 0,-1 2 0,1 0 106,-1 7 1,0 2-1,0 0 1,0 0 139,0-3 0,0 0 0,1-1 0,-1-3 0,2 12 0,0-3 0,0-5 0,1 15 0,1-9 0,0-25 0,0-9 805,0 9-805,0-37 416,0-18-416,-2-3 0,-13-7 0,0-1 983,-27 2-661,-17 9-322,-29 15 0,35-6 0,-3 2 0,-5 3 0,-1 2 0,1-2 0,3-2 0,6-3 0,3-1 0,-26 8 0,31-10 0,17-7 0,17-5 0,3-2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5.31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24575,'0'70'0,"0"19"0,1-32 0,1 3 0,2 10 0,1 4-492,3 7 0,2 2 0,3 11 0,1 4 251,-4-25 0,0 2 1,0-1 471,-2-2 1,0-2-1,-1 0-231,2 27 0,-4-7 240,-2-24 0,-1-9-240,-2 10 0,0-37 0,0-6 983,0-2-583,0 12-267,0 8-133,0 7 0,0 5 0,0 4 0,0 0 0,0-10 0,1-10 0,3-19 0,3-13 0,2-6 0,1 0 0,1 0 0,10 2 0,25 5 0,30 11 0,-25-5 0,2 3 0,2 0 0,-2 2 0,37 15 0,-32-9 0,-24-7 0,-15-3 0,-10-8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58.93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0 576 24575,'85'0'0,"-1"0"0,0 0 0,1 0 0,-1 0 0,1 0 0,11 0 0,-3 0 0,-4 0 0,-1 0-328,18 0 0,-3 0 0,-12 0-164,-18 0 0,-8 0 488,-8 0 1,-4 0 3,44 0 0,-47 0 0,1 0 0,-1 2 0,2 1 237,8 2 1,2 2-238,3 2 0,1 3 0,3 0 0,-1 1 0,-6-1 0,-2-1 0,-6-2 0,-3-2 0,27 2 0,-11-2 0,-18-4 983,-9 3-466,1-1-517,-1 0 0,-1 1 0,-5-2 0,-5-2 0,1-2 0,8 0 0,5 0 0,2-2 0,-11-1 0,-7-2 0,-10 0 0,-4 2 0,-2 1 0,-3 0 0,-7-10 0,-23-17 0,-44-39 0,16 18 0,-4-3 0,-3-1 0,0-1 0,2 1 0,4 1-221,11 11 0,5 3 221,-19-17 0,8 6 0,14 15 0,3 8 0,7 10 0,4 9 0,7 12 0,8 15 442,9 9-442,13 14 0,14 8 0,16 8 0,-16-21 0,3 1 0,2-1 0,0 0 0,37 29 0,-16-19 0,-14-18 0,-13-10 0,-1-3 0,1 1 0,1 5 0,5 3 0,1 3 0,3-2 0,-6-2 0,-6-4 0,-12-6 0,-10-2 0,-10 3 0,-18 16 0,-33 37 0,7-13 0,-7 5 0,-12 12 0,-4 4-151,18-22 1,-1 2 0,0-2 150,3-5 0,0 0 0,2-4 0,-8 6 0,5-4 0,-22 17 0,36-35 0,22-16 0,6-5 0,5-3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2:00.2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1172 1 24575,'-43'10'0,"-9"12"0,-8 15-860,-16 19 860,26-16 0,-5 5 0,-17 13 0,-4 4 0,22-17 0,-2 1 0,1 1 0,-1-1 0,0 1 0,3-3 141,-12 12 1,5-6-142,20-14 0,5-5 0,-10 10 142,17-11-142,7-5 0,4-3 0,2-1 435,3-1-435,1 3 0,2 0 0,11-3 0,22-1 0,15 4 0,24 14 0,10 14 0,-31-17 0,2 3 0,4 5 0,1 2-492,2 5 0,0 1 0,-1-1 0,-1 1 0,-1 2 0,-1 1 399,1 3 0,-1-1 93,-6-7 0,-3-1 0,-5-6 0,-3-4 0,0 1 0,-20-29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01.93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04.52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09.3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11.33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16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 24575,'0'0'0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57:44.45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1049 1 24575,'-79'1'0,"0"0"0,0 0 0,0 0 0,-3 2 0,-2 2 0,4 0 0,7-1 0,-14 1 0,8 1 0,-4 5 0,14-2 0,27-5 0,11-1 0,18 0 0,3 15 0,14 33 0,9 43 0,-4-32 0,1 3 0,1-1 0,-2 0 0,-1-6 0,-1-3 0,0 27 0,-1-17 0,-1-9 0,-2-12 0,0-6 0,-3-9 0,0-3 0,1-2 0,2 3 0,0-2 0,1 0 0,-1-3 0,0-5 0,-1 1 0,1-8 0,3-4 0,4-4 0,1-2 0,3 0 0,-1-2 0,6-3 0,5-1 0,16-2 0,11-2 0,10 3 0,4 0 0,-1 0 0,8 2 0,9 1 0,15 1 0,2 3 0,-8 0 0,-22 0 0,-26 0 0,-19-4 0,-11-3 0,-8-2 0,-3-2 0,-3 2 0,-2-3 0,-2-3 0,2 0 0,1-3 0,3 3 0,0-2 0,0-8 0,0-22 0,0-31 0,0 21 0,0-5 0,0-9 0,0-2 0,0-2 0,0 0 0,0 6 0,0 4 0,0-33 0,0 32 0,0 36 0,0 15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02:06:49.59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3642 0 24575,'21'94'0,"0"1"0,0-1 0,0 0 0,0 0 0,0 0 0,0 1 0,1-1 0,-1 0 0,0 0 0,0 0 0,0 0 0,0 1 0,0-1 0,4 4 0,4 2 0,3-1 0,0 0 0,0-1 0,-3-2 0,-3-4 0,-4-4 0,-7-5 0,-8-6 0,-9-7-246,-24 34 0,-19-14 0,-7-10 0,4-5-82,9-8 0,0-7 0,-2 2 0,-11 14 0,-3 2 0,-1 0 0,-2 2 0,-2-1 0,-2-1 0,-1-3 0,-1-1 0,-2 0 82,11-14 0,0 0 0,-2 0 0,0-2 0,0-3 0,0-1 0,0-2 0,-3 0 0,-2 0 0,-3 0 0,1-2 0,0-2-82,-15 9 0,1-4 0,-1-1 0,1-2 0,-1-2 0,2-2 0,8-8 0,2-2 0,1-1-164,-23 9 0,0-2 819,26-14 1,0 0 0,0-1-15,-26 8 0,1-2-422,-2-1 1,0-3 108,3-3 0,3-2 491,11-4 1,4-2-1,6-3 1,3-2-1,5-2 1,2-1 491,-37 6 0,6-1 0,14-2 0,17-2 0,14-3 0,8-3-120,11 0-863,6 0 603,5-5-603,5-12 103,3-6-103,5-16 0,4-3 0,2-9 0,2-11 0,1-4 0,2-4 0,2-5 0,0 4 0,-1-1 0,0 5 0,-1 12 0,0 5 0,-1 13 0,-4 8 0,-3 7 0,-2 6 0,-3 6 0,-13 32 0,3-10 0,-13 32 0,5-16 0,-4 9 0,0 5 0,-2 5 0,-3 4 0,-3 2 0,-2 3 0,1-2 0,1-7 0,4-7 0,1-9 0,2-7 0,3-3 0,2-5 0,3-5 0,0-3 0,-1-2 0,-1 0 0,0-1 0,2-1 0,1 1 0,2-1 0,1-2 0,1 0 0,4-1 0,2 4 0,9 0 0,12 3 0,17-2 0,9 1 0,5 1 0,6 5 0,6 6 0,7 3 0,15 7-653,4 0 653,-42-15 0,0 1 0,2 0 0,-2 0 0,30 15 0,3 0 0,-9-4 0,-2-1 0,-6-1 0,-18-7 0,-11-5 0,-13-6 0,-7-3 653,-3-1-653,-5-3 0,-1-1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5:37:30.1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24575,'42'0'0,"14"0"0,19 0 0,-18 5 0,5 3-492,6 0 0,2 2 0,-2 1 0,2 2 0,7 1 0,1 2 323,-1 0 0,2 1 169,15 7 0,2 2-328,-27-8 0,1 2 0,0 0 66,-1 3 1,0 1-1,-1 0 262,0 1 0,-2 1 0,0 0 0,-1 1 0,-2 2 0,0 0 0,27 16 0,-3 2 0,-11-4 0,-3 2 0,-6 1 0,-5 1 0,-8-2 0,-3 0 172,-3 2 1,-3 1-173,-5-1 0,-2 1 0,-5-1 0,-3 0 0,-4-2 0,-3 0 0,15 47 0,-21-42 0,-3 1 0,-3 3 0,-3 1 0,0 4 0,-2 2 0,-2 1 0,-1 2 0,-1 13 0,-2 3 0,-9 13 0,-6 2 0,-1-25 0,-3 1 0,-5 0-328,-4 6 0,-5 0 0,-4-1 0,-7 4 0,-4-1 0,-1-1 14,3-2 1,0-2 0,0 1 313,-1 1 0,0 1 0,1 0 0,1 1 0,0 1 0,3-2 0,4-6 0,3-2 0,0 2 0,0 3 0,0 2 0,3 0 0,3-1 0,3 0 0,2 1 0,2 1 0,3 1 0,2 1 0,0 7 0,2 2 0,2 0 0,3 3 0,2 0 0,2-1 0,0-1 0,2 0 0,2-1 0,3 0 0,3-2 0,1-1 0,1-9 0,2-2 0,3-1 0,5 0 0,2-1 0,4-1 0,4-1 0,3 0 0,1-3-299,-1-5 0,2-2 1,1-1 298,1 0 0,2 0 0,0-5 111,14 12 0,3-6-111,-2-8 0,1-5-492,3-3 0,1-4 0,-6-6 0,2-3 0,3-3 0,2-3 210,-5-1 1,0-2 281,0-2 0,0-2 0,-2-2 0,0-2 0,37 9 19,10-1-19,-6-5 771,-1 1-771,-13-4 0,-8-1 983,-4 0 0,-10-3 0,-15-4 0,-15-3 0,-11-3 0,-8 0 0,-45 29 0,-10 13-1475,4-2 0,-4 5 0,0 5 0,-1 4 0,-3 6 0,0 3 0,-5 10 0,0 3 322,19-22 0,-1 1 1,1 3 169,-4 11 0,1 4 0,0 1-328,2 0 0,1 1 0,1 2 0,1 1 0,2 3 0,1 2 260,6-11 1,1 3 0,0 1 0,2 1-179,1 2 0,1 2 0,1 0 0,0 1 0,0 5 0,-1 1 0,2 0 0,1-1 0,2-6 0,1 1 0,1-2 0,2-1 521,-2 17 1,2-1 0,0-1-276,2-2 0,1-1 0,1 0 0,0 3 0,1 1 0,0 0 0,1 3 0,1 1 0,1-2 0,1-11 0,2-1 0,1-4 0,-1 19 0,1-5-137,2-4 0,1-4 137,-1-16 0,2-2 491,4-4 1,4-1-346,4 1 0,8-4-146,7-12 0,7-3 0,3 0 0,5-1 0,4 1 0,3 1 0,5 2 0,1 2 0,1 1 0,0 2 0,8 7 0,0 2 0,-2 2 0,0 2 0,-4 2 0,-1 1 0,-3 0 0,-5 0 0,-10-9 0,-4-2 0,-6-4 0,-4-2 0,-5-2 0,-4-1 983,8 43-492,-13-44 1,-2 1-1,-4 2 1,-1-1 491,2 43-200,-3 2 200,-4-2-492,-2-45 1,-2 2-11,-3 9 0,-3 2-481,-6 11 0,-5 2 0,-3 1 0,-2 1-45,-4 0 1,-1 1 44,-4 1 0,-1-2 0,4-12 0,0-1-100,-2 0 0,-1-3 100,1-5 0,0-3 0,4-7 0,-1-2-40,-1-2 0,2-2 40,-20 25 610,10-17-610,11-15 983,9-12-147,4-7 147,6-4-803,1 0-180,2-2 0,1-1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6:20.3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 0 24575,'0'63'0,"0"0"0,0 21 0,0 6-328,0-20 0,0 2 0,0 5 82,0-5 0,0 4 0,0 3 0,0 0 0,0 6 0,0 2 0,0 0 0,0 0 0,0-5 0,0 0 0,0-1 0,0 0 0,0-1 0,0 0 0,0-2 0,0-1-82,0 16 0,0-3 0,0-4 0,0-13 0,0-4 0,0-1-164,0 29 0,0-6 0,0-19 0,0-6 0,0-14 0,0-1 887,0 1 0,0-2-395,-2 32 983,0-21-738,-1-25 1,1-18 0,1-11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6:21.01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68 24575,'71'0'0,"24"0"0,-24 0 0,8 0-328,-10 0 0,3 0 0,2 0 0,3 0 0,2 0 0,3 0 82,-8 0 0,3 0 0,1 0 0,0 0 0,-1 0 0,0 0 0,0 0 0,-1 0-82,23 0 0,-1 0 0,-1 0 0,-7 0 0,-1 0 0,-5 0 0,-14-1 0,-3 0 0,-2-1-164,28-1 0,-5-1 0,-16-2 0,-4 0 0,-6 0 0,-5-1 131,21-5 361,-30 2 0,-24 4 0,-13 3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5:04.434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1290 0 24575,'-30'25'0,"1"1"0,-5 8 0,-8 5 0,-14 11 0,-4 9 0,-4 7-846,-3 4 846,2-3 0,28-30 0,2 0 0,-26 28 61,9-1-61,7-7 0,3-6 0,-2 3 0,6-9 0,8-8 0,7-4 0,4-6 633,2 3-633,-1 3 152,-1 0-152,-1 2 0,-4 2 0,0 3 0,1 2 0,2-2 0,3-6 0,1-6 0,5-9 0,3-6 0,3-2 0,2-4 0,-2-1 0,1-2 0,1-6 0,0-5 0,1-5 0,0-7 0,-2-9 0,-2-11 0,-2-10 0,-2-6 0,0-3 0,1 1 0,0-2 0,-1 0 0,3 0 0,-1 3 0,3 9 0,3 9 0,-2 11 0,3 6 0,-1 7 0,0 6 0,1 5 0,-3 18 0,0 3 0,-4 38 0,1 8 0,-1 6 0,3 0 0,4-17 0,2-4 0,0-1 0,0-8 0,0-4 0,0-3 0,0-1 0,0-2 0,0-5 0,0-3 0,0-4 0,0 0 0,0-1 0,1-2 0,2-2 0,-1 0 0,0 1 0,-2 1 0,0 0 0,0 0 0,0-2 0,0 1 0,1-1 0,1-2 0,1-2 0,3-4 0,-1-2 0,3-3 0,-1 0 0,1 0 0,2 0 0,7 0 0,10 0 0,6 0 0,12 2 0,8 3 0,9 3 0,3 3 0,-1 0 0,-2 1 0,1 0 0,0-1 0,-11 1 0,-9-4 0,-16-3 0,-10-3 0,-6-2 0,-7 0 0,-2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5:06.58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1410 0 24575,'-31'0'0,"-17"7"0,11 4 0,-18 10 0,11 5 0,-7 6 0,-2 4 0,-3 4 0,1 7 0,-6 7 0,7-3 0,-1 3 0,9-6 0,2-4 0,0 0 0,9-6 0,-3 9 0,5-3 0,0 2 0,3-6 0,3-4 0,2 2 0,1-1 0,1 0 0,-1-1 0,1-2 0,0-1 0,3-1 0,1-6 0,3-3 0,3-6 0,3-3 0,3-2 0,2-3 0,1 0 0,1-3 0,-1-5 0,1-26 0,1 0 0,2-35 0,0 6 0,0-9 0,0-5 0,0 11 0,0-2 0,0 12 0,0 7 0,0 9 0,0 9 0,0 7 0,-2 5 0,0 5 0,-9 23 0,3 0 0,-9 22 0,3 4 0,0 4 0,0 7 0,3 2 0,-1 1 0,0 6 0,0-2 0,0 0 0,1-7 0,-1-4 0,2-7 0,-1-7 0,3-6 0,1-8 0,1-3 0,1-5 0,1-3 0,1-3 0,1-3 0,0 1 0,0 1 0,0 1 0,-1 1 0,1 0 0,3-1 0,7-4 0,11-3 0,10-1 0,19-1 0,9 0 0,3 2 0,3 3 0,-11 3 0,3 1 0,-5-2 0,-3 1 0,-3-3 0,-9 0 0,-4-3 0,-4-2 0,-2 0 0,-1 0 0,-4 0 0,-5 0 0,-5 0 0,-5 0 0,-1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5:11.0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1796 0 24575,'-37'11'0,"-8"9"0,-2 4 0,-8 10 0,1 5 0,-3 0 0,-4 9 0,-4 2 0,-1 4-500,-5 6 500,0 1 0,2 2 0,-5 4 0,9-5 0,7-7 0,-6 6 0,8-8 0,-1 1 0,5-2 0,15-8 0,1 0 0,0 0 0,5-3 0,4-3 500,2 2-500,1-1 0,-3 4 0,-1 0 0,-1 0 0,4-4 0,6-5 0,1-4 0,4-2 0,-1-2 0,0-5 0,4-6 0,3-5 0,2-3 0,1-4 0,3-17 0,-2-3 0,-1-15 0,-2 1 0,-4-4 0,-5-7 0,-3-3 0,-2-4 0,-1-3 0,3 6 0,1 1 0,1-2 0,0 8 0,1 1 0,1 7 0,6 11 0,2 3 0,1 10 0,3 32 0,1 1 0,2 22 0,2-9 0,2 0 0,4 4 0,1 3 0,1-1 0,1 1 0,-1-5 0,0-4 0,-2-4 0,-1-4 0,0-2 0,0-3 0,0-4 0,-2-4 0,-1-3 0,-2-2 0,0-2 0,-1-1 0,-1 1 0,0-1 0,2 0 0,1-2 0,3-1 0,1-3 0,1-2 0,-2 0 0,1 0 0,0 0 0,1 0 0,5 0 0,5 0 0,14 0 0,13 0 0,8 0 0,5 0 0,-2 0 0,3-3 0,6 0 0,0 0 0,-4 0 0,-9 3 0,-12 0 0,-10 0 0,-8 0 0,-8 0 0,-5 0 0,0 0 0,-3-1 0,-1-3 0,-2-2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5:13.2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1208 0 24575,'-24'11'0,"-5"8"0,-4 6 0,-8 9 0,-8 2 0,-6 4 0,-7 6 0,8-6 0,1-4 0,-4 6 0,6-4 0,0 3 0,-2 5 0,11-8 0,0 1 0,7-4 0,8-5 0,-3 2 0,0 0 0,-1-2 0,5-2 0,3-7 0,3-1 0,3-1 0,1-6 0,4-2 0,0-1 0,-1-3 0,-1 2 0,-3 1 0,-1 1 0,-1 5 0,-1-1 0,0 0 0,3-3 0,4-2 0,3-1 0,3-3 0,-1-2 0,2-3 0,2-6 0,1-7 0,3-8 0,0-6 0,0-1 0,0-2 0,0-3 0,0-3 0,0-3 0,0 2 0,0 1 0,0 3 0,-2 4 0,0 4 0,0 6 0,-2 4 0,2 3 0,-1 3 0,0 1 0,1 2 0,-1 1 0,2 21 0,1-1 0,0 21 0,0 0 0,0-1 0,-2 12 0,-1-4 0,1-4 0,-1-3 0,1-16 0,0 0 0,-1-7 0,1-3 0,2-2 0,0-1 0,0 0 0,0-1 0,0 0 0,0-1 0,0 2 0,0-1 0,0 1 0,0 0 0,0-1 0,0 1 0,1-1 0,2-1 0,2-3 0,4 0 0,4 1 0,6 3 0,6 1 0,9 5 0,9 5 0,6 7 0,0 2 0,-1 2 0,0 3 0,2 4 0,2 2 0,-3 0 0,-5-4 0,5 4 0,1 3 0,0-1 0,-2-1 0,-5-1 0,8 8 0,-23-20 0,-3-1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5:25.73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3225 339 24575,'-30'0'0,"-13"0"0,-43 0-1341,26 0 1,-5 0 1340,-18 0 0,-5 0 0,18 0 0,-2 0 0,-4 0-820,1 0 1,-3 0 0,-3 0 0,0 0 375,-1 0 0,-1 0 1,0 0-1,1 0 444,5 0 0,0 0 0,0 0 0,1 0 0,-26 1 0,1 0 0,5 1 0,26 0 0,4 1 0,-1 1 0,-2 1 0,0 2 0,0 1 87,1 1 1,1 2 0,4 1-88,-13 8 0,4 1-280,7 0 1,3 1 279,6 2 0,5 3 0,7 1 0,3 3 827,-28 31-827,7 8 0,27-9 0,8 11 0,10-2 3276,8-2-2165,3 4-1111,6-13 1821,0 8-1821,4 1 875,10-2-875,14 1 0,22-3 0,23-3-817,-19-29 0,7-1 817,10-1 0,5-4 0,17 0 0,6-4 0,-26-8 0,3-1 0,1-3-976,5-2 1,2-1 0,2-2 975,9 0 0,2-1 0,-1-1 0,-6-1 0,-2-1 0,1 0 0,-2 0 0,0-1 0,4 0-818,-8 0 1,5 0 0,-1-1 0,-6 0 817,-2-3 0,-5 0 0,4-1 0,1 1 0,5-1 0,0-1 0,-8-1-678,21-9 0,-6-2 678,4-1 0,-2-3 0,-6 0 0,-4-1 0,-13 1 0,-1-1 0,-1-4 0,-1-3 0,-7 2 0,-3-3 0,-7 2 0,-1-3 412,-1-3 1,-4-1-413,15-24 0,-5-5 0,-5 1 0,-8 5 0,-5 5 2222,-8 8-2222,-9 6 3276,-5 4-2843,-1 1 1744,-4 2-2177,-3-1 371,-11 0-371,-21-3 0,-25-5 0,-25-10-648,30 21 0,-3 0 648,-6-3 0,-1-1 0,-3-1 0,0-1 0,-3 2 0,0 1 0,6 3 0,0 0 0,-2 0 0,-1 0 0,3 4 0,1 0 0,-2 1 0,0 0 0,4 3 0,2 3 0,-35-9 0,8 5 0,13 12 0,0 2 0,10 7 0,26 3 0,8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7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4:45:28.72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3173 428 24575,'-25'0'0,"-2"0"0,-10 0 0,-13 0 0,-44 0 0,38 0 0,-4 0-1639,-17 0 1,-4 0 768,-3 0 1,-1 0 869,-3 2 0,-4 2 0,19 2 0,-2 1 0,-2 3 0,-4 3 0,-1 2 0,-2 2 0,-4 2 0,-1 1 0,0 2 0,0 2 0,1 1 0,1 1 0,5-1 0,1 0 0,1 0-399,4-1 1,0 1-1,2 0 399,1 0 0,1 2 0,3-2-461,-14 7 1,5 0 460,13-3 0,4 2 0,8 2 0,3 2-133,-27 25 133,8 3 0,23-8 0,24-2 0,5 3 3100,9 2-3100,5 0 2653,5-7-2653,12 9 0,18 2 0,27-2-252,-9-25 0,6-1 252,14 2 0,6-4-1274,16 0 1,7-5 1273,-24-8 0,3-3 0,2-2 0,11-1 0,2-3 0,4-2 0,-13-2 0,2-2 0,3 0 0,4-1 0,0 0 0,4 0 0,2-1 0,2 0 0,0-1-547,-16 0 1,2 0 0,-1-1 0,1 0 0,0-1 0,0-1 252,2-1 0,0 0 0,0-1 0,1-1 0,-1-1 1,-1 0-254,-1 0 1,1-1 0,-2 0 0,1-1 0,-2-1 0,-1-1 480,10-2 1,-2-2 0,-1-1 0,0 0 0,1 0 65,-10 1 0,1 0 0,0 0 0,0-1 0,-1 0 0,-2 1-144,9-1 0,-1-1 0,-2 1 1,0-1-1,-2 0 144,15-3 0,-2 0 0,-2-1 0,-2 0 0,-11 3 0,-2-1 0,-3 0 0,-2 0 0,8-2 0,-3-1 0,-3 0 248,-6 1 1,-1 0-1,-5-1-248,11-5 0,-6-1 0,-16 3 0,-4 0 0,-3-1 0,-6-3 0,14-34 3276,-26 1-3169,-39-14-107,-16 31 0,-10 1 1638,-13-7 0,-10-1-1261,3 5 1,-6-1-1,-1 1-276,-6-2 0,-2 1 0,0 1-101,0 2 0,-1 1 0,0 1 0,-3 2 0,0 2 0,0 2 0,6 5 0,1 3 0,-1 0 0,-4 0 0,-2 1 0,-1 1-1093,-2 1 1,0 0 0,0 3 663,8 3 0,1 2 1,2 2 428,-20-3 0,4 3-278,13 5 1,4 3 277,9 3 0,1 2 0,4 0 0,1 1 0,-2 0 0,4 2 0,-4-1 0,14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4T15:49:23.42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7005 9857 24575,'6'-52'0,"-1"0"0,9-14 0,8-9 0,2-1 0,7-12 0,3-6 0,2-2-164,-7 19 0,2-4 0,1-2 0,1-1 0,1-1 0,0-1 23,-3 7 1,1-2-1,1 0 1,0-1-1,0-1 1,0 1-1,0-1 0,1-1 1,0-2-1,1 0 1,-1 0-1,0 1 1,0 2-1,-2 2-23,1-2 0,-1 3 0,0 2 0,-1 0 0,0 0 0,0-2 0,1-2 0,-1 0 0,1 0 0,-1-1 0,0 0 0,0-1 0,1-4 0,0 0 0,0-1 0,0 0 0,-1-1 0,0 1 0,0-3 0,0 1 0,-1-1 0,0 0 0,-1 1 0,-1 1 0,-2 7 0,-1 1 0,0 0 0,-2 1 0,0 1 0,-2 2-33,1-7 0,-1 2 1,-1 2-1,-2 0 0,-2 1-49,2-13 0,-3 1 0,-1 1 0,-3 2 0,-2 9 0,-2 2 0,-2 0 0,0 0 0,1-1 0,-2 0 0,1 0 0,-2 4-82,-1-10 0,-1 4 0,-2 4-164,-4-21 0,-5 6 124,-4 14 0,-9 2 368,-15-2 0,-11 0 0,6 21 0,-4 0 0,-4 1 0,-8-1 0,-5 2 0,-3 1 0,-8-2 0,-3 3 0,-2 3 0,-5 4 0,-2 4 0,-3 2 0,18 10 0,-1 1 0,-2 2 0,-1 1 0,-6 0 0,0 1 0,-2 1 0,1 2 0,3 2 0,0 2 0,0 0 0,0 2 0,1 0 0,0 1 0,0 2 0,0 1 245,2 2 1,0 1 0,0 1 0,2 2-211,-20-1 0,1 2 1,0 1-36,-1-1 0,0 1 0,2 1-89,10 2 0,3 1 0,2 1 89,-20 0 0,6 2 0,16 2 0,4 4 491,12 2 1,4 3-58,6 4 1,2 3-435,1 2 0,2 2 0,-39 27 983,15 2-276,17-1 276,15-4 0,14-5 0,12-6 0,7-4 0,3 0 0,6-1 0,15 1 0,14-4 0,20-4 0,21-5-665,18-7-810,-38-9 0,2 0 157,6-1 0,1-3 335,2-3 0,1-3 0,2-5 0,0-4 0,3-6 0,-2-5 0,0-8 0,-2-5 0,0-4 0,-2-3 0,-2-3 0,-2-4 0,-3 0 0,-1-1 0,-3 1 0,-2 0 0,-9 7 0,-2 0 0,-6 2 0,-3-1 0,-3 4 0,-2-2 0,0-6 0,-1-3 0,1-1 0,-1-1 0,-2-2 0,-2-1 0,-4 0 0,-3-1 0,-5 1 0,-3-1 0,0-4 0,-3-2 0,-1-5 0,-4 0-492,-3-3 0,-5 1 424,-8 1 1,-6 0 67,-8-4 0,-8 2 0,-9 5 0,-8 4-60,-7-1 1,-4 3 59,-6 5 0,-3 7 0,-5 6 0,-4 7 0,-3 5 0,-3 6 0,-5 6 0,-3 6 0,27 5 0,-2 3 0,-2 2 0,-8 1 0,-3 1 0,-2 4 0,-7 4 0,-3 4 0,-3 7-197,27-2 0,-1 4 1,-2 2-1,-2 4 0,1 1 0,-9 7 0,-2 3 1,-1 4-1,1 1 0,0 3 33,12-5 0,0 2 0,0 2 0,1 2 0,-1 0 0,0 2 0,-4 3 0,0 3 0,0 0 0,0 2 0,1 0 0,1 0 0,3 0 0,0 0 0,1 1 0,2 0 0,0 0 0,1-1 0,5-3 0,1-1 0,1 0 0,1 0 0,0 1 0,0-1-33,-13 11 0,0 0 1,0 0-1,2-1 0,0-1 0,6-4 0,1-2 1,1 0-1,0 0 0,2-2-49,-12 10 0,1-1 0,1-1 0,2-1 0,6-5 0,1-1 0,2-2 0,3-3-82,-7 4 0,4-3 0,3-3 131,-13 10 0,6-5 197,17-15 0,1-2 0,2-3 0,2-3 983,-21 15 0,19-15 0,7-5 0,15-9 0,8-7 0,8-7 0,16-25 0,-2 7 0,9-19 0,-7 15 0,2-6 0,2-12 0,2-18 0,6-42-809,-3 28 0,3-6-502,-1 10 0,2-4 0,3-2 0,5-15 0,3-3 0,2 1 0,2-1 0,1 1 0,1 0 0,3-2 0,2 0 0,1 0 0,-1 2 0,2 1 0,-1 3 0,-5 10 0,1 2 0,-2 2 0,-4 6 0,0 1 0,-1 2-164,8-21 0,-1 5 0,-8 20 0,-2 3 0,-2 7 0,-1 2-226,16-21 718,-18 40 983,-8 11 0,-5 14 0,-4 15 0,-4 12 0,-1 11 0,-4 3 0,-5 1 0,-5 1 0,-10 6 0,-12 15-619,9-21 0,-2 3-856,-6 11 0,-2 3 0,-5 6 0,-1 4 372,8-12 1,-1 3-1,-1 2 120,-3 4 0,1 2 0,-1 1 0,-2 4 0,-1 0 0,1 0 0,-2 4 0,0 0 0,1 0 0,3-2 0,0 0 0,2-1 0,3-6 0,1-1 0,1-1 0,2-3 0,1-2 0,1-1 0,-8 19 0,1-4 0,7-16 0,0-3 0,3-3 0,0-3 0,-13 27 0,14-23 0,6-16 0,8-14 0,5-9 0,3-3 0,2-3 0,15-6 0,-2-1 0,17-5 0,3 2 0,13 2 983,7 0 0,18 0-803,-22 3 1,3 5-181,11 4 0,3 4-347,6 3 0,2 5 347,14 8 0,1 4 0,-4 0 0,2 2 0,-23-11 0,1 1 0,0 0-328,1 1 0,-1-1 0,-2 0-164,17 7 0,-2 0 449,-4-2 0,-3-2-369,-13-6 0,-1-1 412,-3-2 0,0-1 0,-3-2 0,-3-2 0,29 11 0,-18-7 0,-16-4 592,-10-5-592,-5-1 983,-8-2 0,-5-1-963,-6-2 1,-2-1-1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4.84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0 104 24575,'0'54'0,"7"-1"0,7-12 0,11-4 0,3-13 0,-3-11 0,0-8 0,-5-5 0,7 0 0,11 0 0,25 0 0,23 0 0,10-5 0,-4-4 0,-23-3 0,-23-1 0,-13-1 0,-11-1 0,0-4 0,3-3 0,1 0 0,0-2 0,1-1 0,0-5 0,-1-2 0,-2 0 0,-7 7 0,-7 6 0,-7 11 0,-1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2.0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4121 3063 24575,'0'-51'0,"0"0"0,0-47 0,0 3-492,0 45 0,0-2 64,0-6 1,0-2 427,0-5 0,0-4 186,0-15 1,0-4-187,0-4 0,0-3 0,0 25 0,1-1 0,-2-1-76,-3-3 1,-2 0 0,-2 0 75,-4-1 0,-3 0 0,-2 1-328,0 8 0,-1 2 0,-3 2 244,-14-25 1,-2 5 83,6 20 0,1 5 0,5 12 0,-1 1 0,-24-41 849,-4 18-849,20 28 0,-4 1 80,-10 2 1,-4 3-81,-10-3 0,-4 2 0,-6 2 0,-4 2 0,-16-3 0,-4 0-328,32 11 0,-2 1 0,1 0 0,-1 0 0,0 1 0,0 0 0,1 0 0,-1 0 0,4 2-88,-10-1 0,3 3 416,-3-1 0,1 2 0,5 4 0,2 3 0,6 3 0,0 1 0,-18 0 0,-2 2 0,2 3 0,-2 5 0,-8 7 0,-2 7 0,21 4 0,0 6 0,1 5-328,-2 8 0,2 7 0,2 1 0,4 1 0,3 2 0,1 1 0,1 2 0,2 2 0,3-1 819,-10 15 1,5 0-122,5-1 0,2 0-370,-1 4 0,2 1 0,3 3 0,1 3 0,11-15 0,0 4 0,1 3 0,2 5 0,1 2 0,1 2 0,0 10 0,1 3 0,3 0 0,3-3 0,2-1 0,2 1 0,5-4 0,1 1 0,3-4 0,1-10 0,2-3 0,0-1 0,1 23 0,2-4 0,1-14 0,0-5 0,0-12 0,0-1 0,0 0 0,0 1 0,0-1 0,0 0 0,0 7 0,0 1 0,0 6 0,0 3-12,1-11 1,1 3-1,1 3 12,2 8 0,2 3 0,1 2 0,2 9 0,1 3 0,2 0-205,-1-20 1,1 0 0,1 0-1,-1-1 205,6 18 0,0-1 0,1-4 327,-3-15 1,0-3 0,0-2 163,9 23 1,1-6-1,-6-18 1,1-4-472,0-3 1,0-3-21,0-1 0,-1-2 0,16 32 0,-15-40 0,2 0 491,2 3 1,3 1-441,10 14 1,3 3-52,7 4 0,1 1 0,6 1 0,1-2 0,0-4 0,2-3 0,-4-10 0,-1-5 0,-7-10 0,-2-5 0,32 16 0,-10-15 0,-5-11 0,16-1 677,19-3-677,-36-11 0,2-1 491,11-1 1,2-2-423,3 0 1,0-3 421,-2-5 1,-1-7-72,1-10 1,-2-7-421,-1-10 0,-4-6 0,-5-2 0,-4-1-492,-6 3 0,-3 1 0,-13 9 0,-1 0 191,33-27 301,-27 22 0,1-2 0,6-4 0,1-2 0,7-5 0,1-1 0,0-1 0,0 0 0,0-1 0,-2 0 0,-2 1 0,-2 1 0,-7 5 0,-3 1 0,-6 1 0,-4 0 983,19-33 0,-14 0-832,-14 23 1,0-5-152,1-11 0,-1-6 0,-6 15 0,0-2 0,0-3-199,1-8 0,1-2 0,-3 0 199,-1 3 0,-1 0 0,-1 2 0,6-22 0,-2 2 0,-2 9 0,-2 3 0,-3 16 0,-1 3 0,-2 8 0,-1 0 0,0 2 0,-2-1 0,-1 1 0,-1 0 0,-2 1 0,1 0 0,1-7 0,-1-1 0,1-7 0,0-3 0,0-9 0,0-3 0,0-11 0,0-2 0,-2 4 0,-1 2 0,0 10 0,-1 6 0,-1-22 0,-4 36 0,-3 31 0,-1 14 0,3 5 0,2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8.3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1337 24575,'75'-38'0,"1"-1"0,3-4 0,-1-4 0,5-4 0,-3-5 0,-6-5 0,-8-1-423,-16 9 0,-9 1 423,11-32 0,-29 19 0,-16 25 0,-1-28 0,0-21 0,-1-7 139,-2 46 0,2 0-139,7-39 140,0 10-140,0 8 0,-3 34 0,-5 21 0,-2 17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9.49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1522 1369 24575,'-67'-2'0,"-1"-1"0,-16-6 0,-4-4 0,-8-4 0,-4-5-328,24 1 0,-3-3 0,4-2 220,7-2 1,4-1 0,1-2 107,-18-12 0,4-2 0,8 1 0,7 0 0,-12-22 0,12-6 426,10-4-426,20 1 0,-1-4 216,13 3-216,4-2 0,6 1 0,6-4 664,2 6-664,2 4 0,0 12 0,0 18 0,0 18 0,2 13 0,-1 3 0,1 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3.9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894 0 24575,'0'55'0,"0"13"0,0 24 0,0-26 0,0 7-328,-1-3 0,-2 6 0,0 3 82,0-7 0,0 3 0,-1 2 0,1 0 106,-1 7 1,0 2-1,0 0 1,0 0 139,0-3 0,0 0 0,1-1 0,-1-3 0,2 12 0,0-3 0,0-5 0,1 15 0,1-9 0,0-25 0,0-9 805,0 9-805,0-37 416,0-18-416,-2-3 0,-13-7 0,0-1 983,-27 2-661,-17 9-322,-29 15 0,35-6 0,-3 2 0,-5 3 0,-1 2 0,1-2 0,3-2 0,6-3 0,3-1 0,-26 8 0,31-10 0,17-7 0,17-5 0,3-2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5.31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24575,'0'70'0,"0"19"0,1-32 0,1 3 0,2 10 0,1 4-492,3 7 0,2 2 0,3 11 0,1 4 251,-4-25 0,0 2 1,0-1 471,-2-2 1,0-2-1,-1 0-231,2 27 0,-4-7 240,-2-24 0,-1-9-240,-2 10 0,0-37 0,0-6 983,0-2-583,0 12-267,0 8-133,0 7 0,0 5 0,0 4 0,0 0 0,0-10 0,1-10 0,3-19 0,3-13 0,2-6 0,1 0 0,1 0 0,10 2 0,25 5 0,30 11 0,-25-5 0,2 3 0,2 0 0,-2 2 0,37 15 0,-32-9 0,-24-7 0,-15-3 0,-10-8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58.93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0 576 24575,'85'0'0,"-1"0"0,0 0 0,1 0 0,-1 0 0,1 0 0,11 0 0,-3 0 0,-4 0 0,-1 0-328,18 0 0,-3 0 0,-12 0-164,-18 0 0,-8 0 488,-8 0 1,-4 0 3,44 0 0,-47 0 0,1 0 0,-1 2 0,2 1 237,8 2 1,2 2-238,3 2 0,1 3 0,3 0 0,-1 1 0,-6-1 0,-2-1 0,-6-2 0,-3-2 0,27 2 0,-11-2 0,-18-4 983,-9 3-466,1-1-517,-1 0 0,-1 1 0,-5-2 0,-5-2 0,1-2 0,8 0 0,5 0 0,2-2 0,-11-1 0,-7-2 0,-10 0 0,-4 2 0,-2 1 0,-3 0 0,-7-10 0,-23-17 0,-44-39 0,16 18 0,-4-3 0,-3-1 0,0-1 0,2 1 0,4 1-221,11 11 0,5 3 221,-19-17 0,8 6 0,14 15 0,3 8 0,7 10 0,4 9 0,7 12 0,8 15 442,9 9-442,13 14 0,14 8 0,16 8 0,-16-21 0,3 1 0,2-1 0,0 0 0,37 29 0,-16-19 0,-14-18 0,-13-10 0,-1-3 0,1 1 0,1 5 0,5 3 0,1 3 0,3-2 0,-6-2 0,-6-4 0,-12-6 0,-10-2 0,-10 3 0,-18 16 0,-33 37 0,7-13 0,-7 5 0,-12 12 0,-4 4-151,18-22 1,-1 2 0,0-2 150,3-5 0,0 0 0,2-4 0,-8 6 0,5-4 0,-22 17 0,36-35 0,22-16 0,6-5 0,5-3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2:00.2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1172 1 24575,'-43'10'0,"-9"12"0,-8 15-860,-16 19 860,26-16 0,-5 5 0,-17 13 0,-4 4 0,22-17 0,-2 1 0,1 1 0,-1-1 0,0 1 0,3-3 141,-12 12 1,5-6-142,20-14 0,5-5 0,-10 10 142,17-11-142,7-5 0,4-3 0,2-1 435,3-1-435,1 3 0,2 0 0,11-3 0,22-1 0,15 4 0,24 14 0,10 14 0,-31-17 0,2 3 0,4 5 0,1 2-492,2 5 0,0 1 0,-1-1 0,-1 1 0,-1 2 0,-1 1 399,1 3 0,-1-1 93,-6-7 0,-3-1 0,-5-6 0,-3-4 0,0 1 0,-20-29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47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5394 1 24575,'-37'0'0,"-18"0"0,-43 0 0,18 0 0,-11 0 0,11 0 0,-5 0 0,-7 0-246,2 0 0,-5 0 0,-4 0 0,-3 0 49,7 0 0,-3 0 1,-2 0-1,-1 0 0,2 0 0,1 0 0,-1 0 1,1 0-1,0 0 0,2 0 0,3 0 0,0 0 1,1 0-1,2 0 0,4 0-49,-6 0 0,4 0 0,2 0 0,2 0-82,-16 0 0,3 0 0,-1 0 82,19 0 0,0 0 0,-1 0 0,-1 0 214,-7 0 0,-1 0 1,-1 0-1,-1 0-214,-4 0 0,-2 0 0,-1 0 0,2 0 147,1 0 1,1 0 0,1 0-1,2 0-24,6 0 1,0 0-1,3 0 1,4 0 122,-3 0 0,3 0 0,7 0 491,-8-1 1,11 2 491,-3 1 0,44 2 0,20 3 0,7 3 0,0 2 0,0 3 0,0 1 0,2 10-947,0 37-36,0-6 0,-1 8 0,0 10 0,0 4-492,-1 16 0,0 2 0,0-4 0,0 0 0,0 0 0,0 0 381,0 4 0,0 2-169,0-29 1,-1 2 0,0 2 279,-1 12 0,0 4 0,-1 2 0,0-18 0,-1 1 0,0 1 0,1 0 0,-2 4 0,1 1 0,-1 0 0,1-2 0,-1 20 0,-1-3 0,2-2 0,0-13 0,1-2 0,0-5 0,1 17 0,1-9 0,0-21 0,1-7 0,0 14 0,0-35 0,0-17 0,0-2 983,0 3 0,0 14 0,0 14 0,0 12-903,0-2-80,0-11 0,0-14 0,0-12 0,2-9 0,2-4 0,9-2 0,2-3 0,6 0 0,7 0 0,18 0 0,9 0 0,20 0 0,6 0 0,-31 0 0,2 0-414,9 0 1,4 0 413,17 0 0,9 0 0,-5 0 0,7 0 0,5 0-246,-12 0 0,5 0 0,2 0 0,1 0 49,-8 0 0,2 0 1,2 0-1,-1 0 0,1 0 93,0 0 0,1 0 1,0 0-1,0 0 1,-3 0 103,-5 0 0,-1 0 0,-2 0 0,-1 0 0,-3 0 0,4 1 0,-2-1 0,-3 0 0,-3-1 0,11 0 0,-3 0 0,-5-1 0,13 0 0,-4-1 0,-8 1 0,-1-1 0,5 1 0,1 0 0,6 0 0,4 0-185,-22 0 0,2-1 0,2 0 185,2-2 0,0 0 0,2 0 0,9-2 0,1 0 0,-1 0 0,-7 1 0,-1-1 0,-1 0 0,-6 2 0,0-1 0,-5 1 0,11-1 0,-8 1 0,30-2 0,-32 3 0,-24-2 0,-2 2 698,-22 1-698,-4 0 983,-5 1 0,-2-3 0,-3-8-762,-3 0-221,-2-3 0,0 3 0,-2-3 0,-6-6 0,-10-8 0,-7-14 0,-4-17 0,4-23 0,16 30 0,3-3 0,2-13 0,2-2 0,1 4 0,2 2 0,2 6 0,1 2 0,0 5 0,2 1 0,1 2 0,1 0-239,-1-3 1,0-1 238,-1-1 0,0-2 0,1-10 0,-1-3 0,0-4 0,0-2 0,2-16 0,2-3 0,-1 0 0,0 1 0,0 12 0,0 2 0,-1 9 0,-2 5 0,3-27 0,-3 28 0,-3 24 0,0 8 0,-2 2 0,-1 5 0,2-8 477,4-16-477,4-17 0,2-12 0,2 2 0,-5 20 0,-3 17 0,-3 16 0,-3 10 0,2-17 0,4-22 0,1-23 0,0-11 0,-3 18 0,-3 24 0,-1 25 0,0 15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3.6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4893 881 24575,'-55'-39'0,"0"1"0,-25-11 0,-11 1 0,10 11 0,-7 0 0,0 2-328,-2 0 0,-1 2 0,0 3 0,1 3 0,0 2 0,3 4 0,14 6 0,2 3 0,2 2-164,-28 1 0,1 4 164,29 1 0,-1 2 0,0 0 0,1 2 0,0 0 0,-2 0 230,-3 0 1,0 0-1,-1 0 98,1 1 0,1 1 0,-3 2 0,-10 4 0,-3 3 0,-1 4 54,-3 5 1,-1 5 0,-1 6-55,18-3 0,-1 5 0,0 3 0,1 2 0,-3 6 0,0 2 0,2 4 0,1 2-246,0 5 0,1 3 0,2 2 0,3 0 0,7-5 0,2 0 0,2 1 0,3-1-82,-10 13 0,3-1 0,5 0 0,12-11 0,2 0 0,4-1 272,-10 19 0,4 1 56,-3 4 0,3 4 0,16-25 0,2 1 0,1 4 0,-3 12 0,1 4 0,1 3 0,6-13 0,1 1 0,1 3 0,0 1 0,0 9 0,0 3 0,1 1 0,2 0 0,2 3 0,1 1 0,1 0 0,2-1 0,1-2 0,2 0 0,1-2 0,1-2 36,1 12 1,0-4 0,3-3-37,1-10 0,1-3 0,1-3 0,2 14 0,2-6 0,6-9 0,2-2 0,3 4 0,3-3 0,2-12 0,1-1 0,4 4 0,2 1 0,2-3 0,3 0 337,10 12 0,6 2-337,-12-21 0,4 2 0,1-1 0,5 1 0,2-1 0,2-1 0,3 1 0,2-1 0,1-2 0,1-3 0,1-2 0,-1-2 491,19 13 1,-1-4-1,-6-9 1,-1-5-1,-10-9 1,-2-4-1,-2-7 1,2-2-26,2 0 1,3-2-467,8 0 0,5-2 0,-11-4 0,4 0 0,3-1 0,11-1 0,3-1 0,4-1-45,-13-2 1,3 0 0,1-1 0,1 0 44,4-1 0,2-1 0,0-1 0,0-2 0,1-1 0,1-3 0,-2-1 0,-1-1 0,15-2 0,-3-1 0,-3-3 0,-8-3 0,-2-3 0,-5-2 0,-15 0 0,-3-1 0,-2-2 0,26-13 0,0-1 0,-26 9 0,1 0 0,2-2 0,3-2 0,2-2 0,2-2 0,-8 2 0,3-1 0,1-2 0,0-1 0,4-3 0,0-1 0,1-1 0,0 0 0,2-1 0,0-1 0,-1 0 0,-1 0 0,-4-1 0,0 1 0,-2-1 0,-2 2 0,10-8 0,-3 2 0,-3 1 0,9-9 0,-5 2 0,-6 0 0,-5 3 0,-16 14 0,-4 1 0,-6 2 0,-1 0 0,4-5 0,-1 1 0,23-34 0,-28 30 0,-1-4 0,0-2 0,-1-3 491,-1-13 1,-4-4-90,2-10 0,-4-4-402,-4-8 0,-3-5-97,-6 26 0,-2-1 1,-5-1 96,-5-2 0,-4 0 0,-4 2-223,-1 3 0,-4 2 0,-3 2 223,-4 1 0,-4 1 0,-2 3 0,-16-21 0,-4 5 0,0 3 0,-1 1 0,-2-4 0,0 1 0,2 5 0,1 1 0,-2-1 0,1 1 0,5 6 0,1 1 491,-4-7 1,-2-1-303,-4-8 1,-1-2-190,14 23 0,-1-2 0,-1 0-271,-5-5 1,-2-1 0,-2 1 270,-4-3 0,-2 1 0,0 2 0,5 6 0,0 2 0,1 1 0,1 2 0,1 0 0,2 3 0,-9-12 0,5 3 0,10 10 0,2 1 0,2 3 0,0 0 0,0 3 0,-3 0 249,-13-11 0,-7 1-249,-10-2 0,-7 2 0,18 15 0,-4 0 0,-2 3 122,-7 3 1,-4 3 0,8 4 0,5-2 0,6 6 0,4 7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9.74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02.9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16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1.99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1139 0 24575,'-40'39'0,"-22"22"0,16-11 0,-6 7-328,5-6 0,-3 4 0,-2 2 0,-7 9 0,-3 3 0,0 1 320,-2 3 0,-1 1 1,3-1 7,5-6 0,1-1 0,3-4 0,-9 12 0,7-7 0,18-22 0,6-6 641,-3 5-641,19-25 329,7-9-329,3-2 0,3-1 0,4 9 983,3 7-945,5 9-38,7 12 0,19 35 0,-11-27 0,2 5 0,6 7 0,0 2 0,0 0 0,-3-3 0,-6-14 0,-2-5 0,9 14 0,-15-28 0,-5-17 0,-1-8 0,0 0 0,4 12 0,11 25 0,11 29 0,6 15 0,-2-7 0,-11-17 0,-14-24 0,-5-16 0,-4-11 0,-2-6 0,4-2 0,14-3 0,27-6 0,35-1 0,-27 4 0,2 0 0,-4 1 0,-1 1 0,42 1 0,-27 0 0,-17 0 0,-1 0 0,4 0 0,13 0 0,8 0 0,2 0 0,-13 0 0,-18 0 0,-16 0 0,-10 0 0,-6 0 0,4 0 0,7 0 0,12 0 0,19 0 0,10 0 0,4 0 0,-13 0 0,-21 0 0,-16 0 0,-11-4 0,-5-3 0,-3-4 0,2-6 0,10-10 0,18-23 0,25-32 0,-17 24 0,1-5 0,0 1 0,0-1-492,0-3 0,-1 0 0,-8 11 0,-2 2 0,-5 7 0,0 2-492,23-43 369,-2 9 615,-21 33 0,1 2 0,19-35 0,-5 13 983,-14 26 0,-15 20 0,-10 12 0,-28 5-364,-1 2-619,-18-5 0,0-4 0,-12-10 0,-22-17 0,30 11 0,-2-4 0,-5-6 0,-1-3 0,-6-8 0,1-2 0,8 4 0,3 1 0,5 0 0,2 1 0,8 6 0,3 1 0,-16-19 0,0 0 0,4 8 0,1 2 0,6 8 0,9 10 0,8 9 0,-1 2 0,0 1 0,-8-11 0,-2-3 0,-2-7 0,-4-5 0,1 1 0,-4-3 0,5 6 0,6 7 0,8 12 0,14 10 0,4 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4.5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52 0 24575,'0'87'0,"0"12"0,0-37 0,0 5 0,5 18 0,3 6-328,1-17 0,3 2 0,0 2 83,4 4 0,1 2 1,2-1 244,2-3 0,2-1 0,-1-4 0,5 20 0,0-6 0,-4-17 0,0-6 0,-6-14 0,-1-3 0,10 32 0,3 3 556,-4-4-556,-6-28 0,0 3 142,3 6 0,-1 3-142,4 13 0,-1 2 0,2 5 0,-1 1 0,-3-1 0,-1-2 0,-4-11 0,-1-4 0,-3-13 0,-2-3 0,6 27 0,-4-21 0,0 1 878,0-6-878,1 2 0,-1-3 0,-1 0 0,-3-8 0,-3-9 0,-3-12 0,-3-9 0,0-3 0,-7-3 0,-25-2 0,-33-5 0,17-6 0,-4-5 0,-9-7 0,-1-5 0,-1-7 0,3-3 0,9-1 0,4 0 0,-29-28 0,29 16 0,12 8 0,1 1 0,10 10 0,1 3 0,8 7 0,1 2 0,7 7 0,43 32 0,11 13 0,-5-7 0,3 1 0,25 18 0,-12-10 0,-14-18 0,-13-8 0,-1-5 0,1-3 0,2 1 0,2 1 0,5 2 0,3 1 0,-1-1 0,-3-3 0,-12-4 0,-9-2 0,-5 0 0,-4 0 0,1 0 0,0 0 0,0 0 0,-1 0 0,1 0 0,-1-4 0,4-15 0,3-22 0,5-17 0,9-18 0,3-3 0,4 2 0,1-4 0,3-2 0,-17 35 0,1 0 0,-2 0 0,1 2 0,18-34 0,-10 31 0,-19 28 0,-4 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6.07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546 134 24575,'-72'28'0,"6"3"0,-1 10 0,12-5 0,8 1 0,2 0 0,3-1 0,1 1 0,14-10 0,4 0 0,13-7 0,8 1 0,2 3 0,0 8 0,-2 6 0,-1-2 0,-3-1 0,-3-6 0,-2-2 0,-1-11 0,6-18 0,11-28 0,21-41 0,-7 21 0,2-3 0,5-11 0,3-1 0,0 2 0,-1 1 0,-2 11 0,-2 3 0,14-19 0,-15 31 0,-9 18 0,-4 10 0,1 4 0,0 0 0,7-1 0,10-3 0,12-3 0,9-1 0,3 3 0,-9 4 0,-7 2 0,-4 3 0,-6 0 0,6 0 0,-1 4 0,7 7 0,4 11 0,1 10 0,0 11 0,5 16 0,-3 0 0,8 3 0,2-1 0,7-2 0,2 3 0,-1-3 0,1-2 0,-10-14 0,-5-7 0,-22-19 0,-16-12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7.89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302 3653 24575,'0'-79'0,"0"30"0,0-5 0,0-28 0,0-11 0,0 11 0,0-7 0,0-4-246,0 10 0,0-4 0,0-2 0,0 1 0,0-2 0,0-1 0,0 0 0,0 1 0,0 5 0,0 1 0,0 1 0,0 4 12,1-5 1,-1 4 0,1 5 233,1-13 0,0 7 0,-1 20 0,2 5-190,8-34 190,-1 4 300,2 17-300,1 7 0,-6 10 0,3-17 983,1-5-218,-1-2 218,0 19-857,-4 8-126,-1 7 685,3 0-685,1-9 0,1 0 0,0-5 0,1-2 0,0 4 0,-2 7 0,-9 18 0,-11 23 0,-9 19 0,-11 14 0,-1 0 0,-5 1 0,-9 2 0,-3 2 0,-10 7 0,-2 0 0,9-5 0,10-7 0,14-11 0,12-7 0,15-18 0,23-26 0,19-26 0,-11 21 0,2-1 0,0-1 0,1 1 0,1-3 0,1-1 0,3-4 0,0 1 0,-5 3 0,0 2 0,28-30 0,-23 35 0,-18 25 0,-7 13 0,-6 4 0,1 6 0,8 13 0,11 18 0,18 24 0,-16-21 0,1 1 0,0 4 0,1 0 0,21 36 0,-14-18 0,-16-25 0,-7-13 0,-3-4 0,-1-8 0,-1-1 0,0-5 0,-4-4 0,-2-4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9.2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0 176 24575,'16'36'0,"7"10"0,12 9 0,6 15 0,-1-1 0,-9-17 0,-13-23 0,-6-16 0,-2-10 0,0-1 0,1-2 0,-2 1 0,5 4 0,4 3 0,0 0 0,-1-2 0,-5-4 0,-3-2 0,6 0 0,7-5 0,17-14 0,24-21 0,-22 12 0,1-3 0,3-3 0,0 1 0,33-27 0,-24 18 0,-24 20 0,-13 9 0,-5 7 0,-3-2 0,4-4 0,8-7 0,20-14 0,17-12 0,4-5 0,-7 8 0,-19 17 0,-18 14 0,-9 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1.00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3111 24575,'0'-74'0,"11"9"0,7-8 0,3 1 0,4-5 0,4-4-246,0 6 0,3-3 0,2-1 0,1 1 0,0 3 0,2 0 0,1 1 0,-2 1-82,10-15 0,-1 2 0,-1 4 0,-7 14 0,-2 4 0,-2 4-164,3-7 0,-2 5 0,-3 4 0,0-1 0,1-9 0,-1 1 89,-9 21 1,-1 0 402,8-22 0,0-2 0,-8 17 0,1 0 491,3-9 1,2-1-1,0 1 1,0 2-1,-3 6 1,-1 3 491,13-21 0,-17 31 0,-8 18 0,-12 12-171,-12 5-812,-24 3 0,-17 5 0,-21 5 0,-8 6 0,-3 9 0,34-8 0,-2 0 0,1 2 0,-1 1 0,-8 1 0,-1 1 0,5-2 0,4 1 0,-26 8 0,30-9 0,41-11 0,74-23 0,-18-5 0,6-5 0,27-11 0,4-5 0,-5-7 0,-3-1 0,-7 4 0,-5 2 0,-17 13 0,-5 3 0,6-4 0,-24 19 0,-12 9 0,-2 0 0,2-2 0,3-1 0,8-6 0,10-6 0,15-9 0,6-1 0,-2 3 0,-11 10 0,-15 12 0,-11 8 0,-8 8 0,-5 10 0,-2 16 0,0 35 0,0-20 0,0 4 0,0 2 0,0 1 0,0 2 0,0-3 0,2 31 0,2-17 0,2-7 0,1-12 0,-3-10 0,2-13 0,-1-8 0,5-12 0,-4-2 0,0-8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2.24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24575,'1'69'0,"1"0"0,2-2 0,2 0 0,0 5 0,2-2 0,0-8 0,1-3 0,7 38 0,-4-19 0,-1-24 0,-1-3 0,-4-11 0,-2-8 0,-1-5 0,-3-5 0,0-4 0,0 0 0,0-4 0,0-1 0,0-2 0,1-3 0,21-3 0,33-6 0,-4 0 0,4-1 0,1-1 0,0 0 0,1-1 0,-3 0 0,25 0 0,-26 1 0,-5 2 0,-10 1 0,-5 0 0,-3 0 0,-15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7.1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700 1940 24575,'-51'-54'0,"-1"1"0,3 0 0,1 2 0,6 9 0,3 3 0,-18-24 0,26 27 0,13 13 0,3 4 0,7 9 0,2-1 0,-3-2 0,-4-10 0,-5-9 0,-4-9 0,-11-20 0,-9-11 0,2 5 0,2 9 0,15 25 0,9 10 0,0 1 0,3 0 0,4 4 0,10 2 0,15-7 0,13-3 0,21-20 0,14-15 0,-20 18 0,4-4 0,-3 3 0,5-4 0,1 0-254,6-5 1,1-2-1,2 0 254,2-1 0,0-1 0,-1 3 0,-8 7 0,-1 1 0,-4 5 0,3-1 0,-5 6 0,11-3 0,-28 24 0,-18 12 0,-9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9.4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0 560 24575,'55'0'0,"-1"0"0,7 0 0,2 0 0,7 0 0,1 0-492,6 0 0,3 0 0,7 0 0,1 0 164,-22 0 0,1 0 0,4 0 0,13 0 0,3 0 0,3 0 82,-17 0 0,2 0 0,1 0 0,1 0 157,7 0 1,2 0 0,-1 0 0,0 0 88,-2 0 0,-1 0 0,-1 0 0,-1 0 0,19 0 0,-1 0 0,-6 0 0,-19 0 0,-3 0 0,-3 0 0,16 0 0,-6 0 0,-21 2 0,-3 0 983,44 9-914,-1 7-69,-13 3 0,0 2 0,1 2 491,-31-12 1,4 0-1,7 0 1,3-1-1,3-1 1,0-1-1,-11-3 1,-2-1-357,37 2-135,-26-5 0,-4-1 0,4 2 0,7 3 0,3 0 154,13 0-154,-32-2 0,3 0 0,6 0 0,2 0 0,8 1 0,1-1 0,-5 2 0,-2 0 0,-8 0 0,-4 0 0,33 4 0,-25-1 0,-26-7 0,-17-3 0,-1 0 0,-1 0 0,1 0 0,1 1 0,0 2 0,-1 2 0,-5-3 0,-10-7 0,-14-14 0,-25-31 0,1 9 0,-7-5 0,-18-19 0,-3-4 0,-1 2 0,0 1-492,3 3 0,3 3 0,12 14 0,4 3-492,-14-19 650,1 2 334,12 17 0,7 9 0,12 13 0,3 8 983,5 7 0,3 8 0,4 13-646,4 7-337,14 13 0,18 22 0,19 18 0,-22-31 0,2 1 0,24 34 0,-12-19 0,-14-23 0,-7-10 0,-3-5 0,6 4 0,4 7 0,11 14 0,12 19 0,3 2 0,-6-7 0,-13-20 0,-14-21 0,-10-9 0,-6-5 0,-7 1 0,-12 5 0,-28 16 0,-4 6 0,-8 7 0,2-1 0,-4 5 0,-2 2-242,-7 6 1,-1 3-1,0 1 242,1 1 0,0 0 0,3-2 0,-14 13 0,7-6 0,23-21 0,6-5 0,-5 8 0,25-27 0,13-9 0,2-3 0,1-2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2.0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4121 3063 24575,'0'-51'0,"0"0"0,0-47 0,0 3-492,0 45 0,0-2 64,0-6 1,0-2 427,0-5 0,0-4 186,0-15 1,0-4-187,0-4 0,0-3 0,0 25 0,1-1 0,-2-1-76,-3-3 1,-2 0 0,-2 0 75,-4-1 0,-3 0 0,-2 1-328,0 8 0,-1 2 0,-3 2 244,-14-25 1,-2 5 83,6 20 0,1 5 0,5 12 0,-1 1 0,-24-41 849,-4 18-849,20 28 0,-4 1 80,-10 2 1,-4 3-81,-10-3 0,-4 2 0,-6 2 0,-4 2 0,-16-3 0,-4 0-328,32 11 0,-2 1 0,1 0 0,-1 0 0,0 1 0,0 0 0,1 0 0,-1 0 0,4 2-88,-10-1 0,3 3 416,-3-1 0,1 2 0,5 4 0,2 3 0,6 3 0,0 1 0,-18 0 0,-2 2 0,2 3 0,-2 5 0,-8 7 0,-2 7 0,21 4 0,0 6 0,1 5-328,-2 8 0,2 7 0,2 1 0,4 1 0,3 2 0,1 1 0,1 2 0,2 2 0,3-1 819,-10 15 1,5 0-122,5-1 0,2 0-370,-1 4 0,2 1 0,3 3 0,1 3 0,11-15 0,0 4 0,1 3 0,2 5 0,1 2 0,1 2 0,0 10 0,1 3 0,3 0 0,3-3 0,2-1 0,2 1 0,5-4 0,1 1 0,3-4 0,1-10 0,2-3 0,0-1 0,1 23 0,2-4 0,1-14 0,0-5 0,0-12 0,0-1 0,0 0 0,0 1 0,0-1 0,0 0 0,0 7 0,0 1 0,0 6 0,0 3-12,1-11 1,1 3-1,1 3 12,2 8 0,2 3 0,1 2 0,2 9 0,1 3 0,2 0-205,-1-20 1,1 0 0,1 0-1,-1-1 205,6 18 0,0-1 0,1-4 327,-3-15 1,0-3 0,0-2 163,9 23 1,1-6-1,-6-18 1,1-4-472,0-3 1,0-3-21,0-1 0,-1-2 0,16 32 0,-15-40 0,2 0 491,2 3 1,3 1-441,10 14 1,3 3-52,7 4 0,1 1 0,6 1 0,1-2 0,0-4 0,2-3 0,-4-10 0,-1-5 0,-7-10 0,-2-5 0,32 16 0,-10-15 0,-5-11 0,16-1 677,19-3-677,-36-11 0,2-1 491,11-1 1,2-2-423,3 0 1,0-3 421,-2-5 1,-1-7-72,1-10 1,-2-7-421,-1-10 0,-4-6 0,-5-2 0,-4-1-492,-6 3 0,-3 1 0,-13 9 0,-1 0 191,33-27 301,-27 22 0,1-2 0,6-4 0,1-2 0,7-5 0,1-1 0,0-1 0,0 0 0,0-1 0,-2 0 0,-2 1 0,-2 1 0,-7 5 0,-3 1 0,-6 1 0,-4 0 983,19-33 0,-14 0-832,-14 23 1,0-5-152,1-11 0,-1-6 0,-6 15 0,0-2 0,0-3-199,1-8 0,1-2 0,-3 0 199,-1 3 0,-1 0 0,-1 2 0,6-22 0,-2 2 0,-2 9 0,-2 3 0,-3 16 0,-1 3 0,-2 8 0,-1 0 0,0 2 0,-2-1 0,-1 1 0,-1 0 0,-2 1 0,1 0 0,1-7 0,-1-1 0,1-7 0,0-3 0,0-9 0,0-3 0,0-11 0,0-2 0,-2 4 0,-1 2 0,0 10 0,-1 6 0,-1-22 0,-4 36 0,-3 31 0,-1 14 0,3 5 0,2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7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16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3.7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4.84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0 104 24575,'0'54'0,"7"-1"0,7-12 0,11-4 0,3-13 0,-3-11 0,0-8 0,-5-5 0,7 0 0,11 0 0,25 0 0,23 0 0,10-5 0,-4-4 0,-23-3 0,-23-1 0,-13-1 0,-11-1 0,0-4 0,3-3 0,1 0 0,0-2 0,1-1 0,0-5 0,-1-2 0,-2 0 0,-7 7 0,-7 6 0,-7 11 0,-1 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8.3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1337 24575,'75'-38'0,"1"-1"0,3-4 0,-1-4 0,5-4 0,-3-5 0,-6-5 0,-8-1-423,-16 9 0,-9 1 423,11-32 0,-29 19 0,-16 25 0,-1-28 0,0-21 0,-1-7 139,-2 46 0,2 0-139,7-39 140,0 10-140,0 8 0,-3 34 0,-5 21 0,-2 17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9.49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1522 1369 24575,'-67'-2'0,"-1"-1"0,-16-6 0,-4-4 0,-8-4 0,-4-5-328,24 1 0,-3-3 0,4-2 220,7-2 1,4-1 0,1-2 107,-18-12 0,4-2 0,8 1 0,7 0 0,-12-22 0,12-6 426,10-4-426,20 1 0,-1-4 216,13 3-216,4-2 0,6 1 0,6-4 664,2 6-664,2 4 0,0 12 0,0 18 0,0 18 0,2 13 0,-1 3 0,1 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3.9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894 0 24575,'0'55'0,"0"13"0,0 24 0,0-26 0,0 7-328,-1-3 0,-2 6 0,0 3 82,0-7 0,0 3 0,-1 2 0,1 0 106,-1 7 1,0 2-1,0 0 1,0 0 139,0-3 0,0 0 0,1-1 0,-1-3 0,2 12 0,0-3 0,0-5 0,1 15 0,1-9 0,0-25 0,0-9 805,0 9-805,0-37 416,0-18-416,-2-3 0,-13-7 0,0-1 983,-27 2-661,-17 9-322,-29 15 0,35-6 0,-3 2 0,-5 3 0,-1 2 0,1-2 0,3-2 0,6-3 0,3-1 0,-26 8 0,31-10 0,17-7 0,17-5 0,3-2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5.31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24575,'0'70'0,"0"19"0,1-32 0,1 3 0,2 10 0,1 4-492,3 7 0,2 2 0,3 11 0,1 4 251,-4-25 0,0 2 1,0-1 471,-2-2 1,0-2-1,-1 0-231,2 27 0,-4-7 240,-2-24 0,-1-9-240,-2 10 0,0-37 0,0-6 983,0-2-583,0 12-267,0 8-133,0 7 0,0 5 0,0 4 0,0 0 0,0-10 0,1-10 0,3-19 0,3-13 0,2-6 0,1 0 0,1 0 0,10 2 0,25 5 0,30 11 0,-25-5 0,2 3 0,2 0 0,-2 2 0,37 15 0,-32-9 0,-24-7 0,-15-3 0,-10-8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58.93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0 576 24575,'85'0'0,"-1"0"0,0 0 0,1 0 0,-1 0 0,1 0 0,11 0 0,-3 0 0,-4 0 0,-1 0-328,18 0 0,-3 0 0,-12 0-164,-18 0 0,-8 0 488,-8 0 1,-4 0 3,44 0 0,-47 0 0,1 0 0,-1 2 0,2 1 237,8 2 1,2 2-238,3 2 0,1 3 0,3 0 0,-1 1 0,-6-1 0,-2-1 0,-6-2 0,-3-2 0,27 2 0,-11-2 0,-18-4 983,-9 3-466,1-1-517,-1 0 0,-1 1 0,-5-2 0,-5-2 0,1-2 0,8 0 0,5 0 0,2-2 0,-11-1 0,-7-2 0,-10 0 0,-4 2 0,-2 1 0,-3 0 0,-7-10 0,-23-17 0,-44-39 0,16 18 0,-4-3 0,-3-1 0,0-1 0,2 1 0,4 1-221,11 11 0,5 3 221,-19-17 0,8 6 0,14 15 0,3 8 0,7 10 0,4 9 0,7 12 0,8 15 442,9 9-442,13 14 0,14 8 0,16 8 0,-16-21 0,3 1 0,2-1 0,0 0 0,37 29 0,-16-19 0,-14-18 0,-13-10 0,-1-3 0,1 1 0,1 5 0,5 3 0,1 3 0,3-2 0,-6-2 0,-6-4 0,-12-6 0,-10-2 0,-10 3 0,-18 16 0,-33 37 0,7-13 0,-7 5 0,-12 12 0,-4 4-151,18-22 1,-1 2 0,0-2 150,3-5 0,0 0 0,2-4 0,-8 6 0,5-4 0,-22 17 0,36-35 0,22-16 0,6-5 0,5-3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2:00.2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1172 1 24575,'-43'10'0,"-9"12"0,-8 15-860,-16 19 860,26-16 0,-5 5 0,-17 13 0,-4 4 0,22-17 0,-2 1 0,1 1 0,-1-1 0,0 1 0,3-3 141,-12 12 1,5-6-142,20-14 0,5-5 0,-10 10 142,17-11-142,7-5 0,4-3 0,2-1 435,3-1-435,1 3 0,2 0 0,11-3 0,22-1 0,15 4 0,24 14 0,10 14 0,-31-17 0,2 3 0,4 5 0,1 2-492,2 5 0,0 1 0,-1-1 0,-1 1 0,-1 2 0,-1 1 399,1 3 0,-1-1 93,-6-7 0,-3-1 0,-5-6 0,-3-4 0,0 1 0,-20-29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0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591 79 24575,'-27'49'0,"-3"-1"0,-5 9 0,1-4 0,-3 6 0,-1 1-328,-3 9 0,-2 0 0,1 1 0,3-6 0,0 1 0,4-5-164,-4 8 0,5-10-492,1-2 0,13-23 1931,3-1-947,12-13 0,2-3 0,6-6 983,10-8 0,3-2 0,20 0 0,11 0-942,20 0-41,6 0 0,-11 0 0,-5 0 0,-19 0 0,-9 0 0,-10 0 0,6-6 0,16-11 0,2 1 0,-3 0 0,-16 8 0,-12 8 0,4 0 0,0 0 0,6 0 0,5 0 0,7 0 0,1 0 0,1 0 0,-2 0 0,-7 0 0,-3 0 0,-6 0 0,2-2 0,-2-1 0,1-1 0,-5-1 0,-3 2 0,0 0 0,-2 1 0,-1 0 0,1-3 0,7 1 0,8 0 0,7-3 0,3 2 0,-6 2 0,-11 0 0,-7-1 0,-7-2 0,-5-7 0,-4 2 0,-2-5 0,-2 3 0,-4-12 0,0-6 0,-3-8 0,-1-4 0,-1 6 0,-2-14 0,3 10 0,-1-5 0,-5-13 0,-1-2 0,-3-8 0,-1-2 0,0 4 0,1 3 0,7 18 0,2 4 0,-8-13 0,11 30 0,6 16 0,2 5 0,1 1 0,-1-4 0,2 1 0,0 0 0,0 2 0,-2 2 0,0 0 0,1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4.84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0 104 24575,'0'54'0,"7"-1"0,7-12 0,11-4 0,3-13 0,-3-11 0,0-8 0,-5-5 0,7 0 0,11 0 0,25 0 0,23 0 0,10-5 0,-4-4 0,-23-3 0,-23-1 0,-13-1 0,-11-1 0,0-4 0,3-3 0,1 0 0,0-2 0,1-1 0,0-5 0,-1-2 0,-2 0 0,-7 7 0,-7 6 0,-7 11 0,-1 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0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852 0 24575,'-45'0'0,"-6"0"0,-3 0 0,-13 0 0,3 4 0,-5 9 0,9 7 0,19 1 0,13 3 0,11-3 0,4 4 0,0 5 0,3 8 0,4 32 0,2-22 0,3 3 0,-1 8 0,1 0 0,2-1 0,0-3 0,4 26 0,2-34 0,-1-21 0,-1-14 0,0-4 0,-2 1 0,-1 3 0,-2 12 0,-11 30 0,-2-16 0,-4 5 0,-9 12 0,-5 3 0,-5 6 0,-1-2 0,1-4 0,2-2 0,7-9 0,3-3 0,-3 16 0,14-15 0,8-10 0,2 4 0,3 2 0,0 12 0,8 12 0,19 7 0,-4-36 0,7-5 0,13-4 0,5-5 0,-1-6 0,0-4 0,-2-5 0,-2-3 0,27-1 0,-22-8 0,-4-3 0,-7-3 0,-3-1 0,-11 2 0,-3 3 0,-3 4 0,-4 28 0,1 40 0,-4-12 0,0 5 0,-1 1 0,3 0-492,2-6 0,2-2-270,16 27 762,17-16 0,-22-29 0,5-3 0,6 0 0,5-4-26,15 0 1,6-6 25,6-6 0,5-4 0,-18-4 0,0-1 0,0 0 0,23-4 0,-3-3 0,-14-4 0,-6-3 0,23-12 0,-26-17 0,-17-7 0,-6-12 0,3-12 0,-2-5 0,-10 26 0,2-1 0,2-3 0,1 0 0,0 0 0,0 2 491,-3 8 1,-3 3 266,9-13-702,-11 21-56,-8 6 0,-5 4 0,-1 0 0,-1-2 0,-2 1 0,1 0 0,-3 3 0,0-10 0,0-14 0,0-24 0,0-17 0,0 8 0,0 12 0,0 25 0,0 14 0,-2 6 0,-6 7 0,-7 3 0,-7 7 0,-8-1 0,-10-3 0,-12-32 0,17-9 0,1-11 0,9 7 0,0-6 0,4-1-328,-1-1 0,2-2 0,3 2 139,0 1 1,1 0 0,2 4 188,0-7 0,2 4 0,4 13 0,-1 3 0,-7-32 0,5 27 0,-1 11 0,-6 18 0,-14 10 983,-18 12-417,-12 11-566,-2 5 0,15-1 0,18-8 0,14-8 0,8-4 0,1 0 0,-2-8 0,-1-11 0,-2-10 0,0-3 0,-1 9 0,-7 11 0,-1 8 0,-4 3 0,-1 1 0,3 0 0,1 0 0,-4 0 0,-9-5 0,-10-9 0,-9-11 0,4-12 0,15-1 0,16 14 0,14 8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960 0 24575,'-34'33'0,"-18"18"0,13-9 0,-5 6-328,5-5 0,-3 4 0,-2 1 0,-6 7 0,-2 4 0,0 0 320,-2 2 0,-1 1 1,3 0 7,4-6 0,0 0 0,4-4 0,-8 11 0,5-7 0,16-18 0,5-5 641,-3 4-641,17-21 329,5-8-329,3-1 0,2-1 0,4 7 983,2 7-945,4 7-38,7 10 0,15 29 0,-9-22 0,2 4 0,5 6 0,-1 2 0,1-1 0,-3-2 0,-4-11 0,-3-5 0,8 12 0,-12-24 0,-5-14 0,0-7 0,-1 0 0,4 11 0,9 20 0,9 25 0,6 12 0,-3-5 0,-8-15 0,-13-20 0,-3-13 0,-4-10 0,-2-5 0,4-1 0,11-3 0,24-5 0,29-1 0,-23 3 0,1 1 0,-2 0 0,-2 1 0,36 1 0,-23 0 0,-14 0 0,-1 0 0,3 0 0,12 0 0,6 0 0,1 0 0,-10 0 0,-15 0 0,-14 0 0,-8 0 0,-6 0 0,4 0 0,6 0 0,10 0 0,16 0 0,9 0 0,2 0 0,-10 0 0,-18 0 0,-13 0 0,-9-3 0,-5-3 0,-2-3 0,1-6 0,9-7 0,15-21 0,21-26 0,-15 21 0,2-6 0,-1 2 0,1-1-492,0-3 0,-2 1 0,-6 9 0,-1 1 0,-5 6 0,0 2-492,19-36 369,-1 7 615,-18 28 0,1 2 0,16-30 0,-5 11 983,-11 22 0,-12 17 0,-10 11 0,-22 3-364,-2 2-619,-15-4 0,1-4 0,-11-8 0,-19-14 0,26 9 0,-2-4 0,-4-4 0,-1-3 0,-4-7 0,-1-1 0,8 2 0,2 2 0,5 0 0,1 1 0,7 4 0,2 2 0,-13-17 0,0 1 0,3 6 0,1 2 0,5 7 0,8 8 0,6 7 0,0 3 0,0 0 0,-8-9 0,0-3 0,-3-5 0,-3-5 0,1 1 0,-3-2 0,4 5 0,5 5 0,6 11 0,13 8 0,2 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44 0 24575,'0'73'0,"0"11"0,0-32 0,0 4 0,4 16 0,3 5-328,0-15 0,3 2 0,1 2 83,2 3 0,1 2 1,2-1 244,2-3 0,1 0 0,0-4 0,4 17 0,0-5 0,-4-14 0,0-6 0,-4-11 0,-2-3 0,9 28 0,2 1 556,-3-2-556,-5-24 0,0 2 142,3 5 0,-1 3-142,3 11 0,-1 2 0,2 3 0,-1 2 0,-2-1 0,-2-2 0,-2-9 0,-2-4 0,-2-10 0,-2-3 0,6 22 0,-4-17 0,-1 1 878,1-5-878,1 2 0,-1-3 0,-1 0 0,-2-7 0,-3-8 0,-3-9 0,-2-8 0,0-3 0,-5-2 0,-22-2 0,-28-4 0,14-5 0,-2-4 0,-9-6 0,0-4 0,-1-7 0,2-1 0,8-2 0,4 0 0,-25-23 0,24 13 0,11 7 0,0 1 0,9 8 0,0 3 0,8 6 0,0 1 0,6 6 0,36 28 0,10 10 0,-5-6 0,3 1 0,21 15 0,-10-8 0,-12-15 0,-11-7 0,0-4 0,0-3 0,1 1 0,3 1 0,4 1 0,2 2 0,-1-2 0,-2-2 0,-10-3 0,-8-2 0,-4 0 0,-3 0 0,0 0 0,0 0 0,1 0 0,-2 0 0,2 0 0,-1-3 0,2-13 0,4-19 0,4-14 0,7-15 0,3-2 0,3 1 0,1-3 0,2-2 0,-13 29 0,0 1 0,-2-1 0,1 3 0,16-30 0,-9 27 0,-16 23 0,-4 14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460 113 24575,'-61'24'0,"6"2"0,-2 8 0,11-3 0,6 0 0,2 0 0,3-1 0,1 1 0,11-8 0,3 0 0,12-6 0,6 0 0,2 4 0,0 6 0,-1 5 0,-2-2 0,-2-1 0,-3-4 0,-1-2 0,-1-10 0,5-15 0,9-23 0,18-35 0,-6 18 0,2-2 0,4-10 0,2-1 0,1 2 0,-2 1 0,-1 9 0,-2 2 0,12-15 0,-12 25 0,-8 16 0,-4 8 0,1 4 0,0 0 0,7-2 0,7-1 0,11-4 0,7 0 0,3 3 0,-8 3 0,-5 1 0,-4 3 0,-6 0 0,6 0 0,0 3 0,5 7 0,3 8 0,1 9 0,0 9 0,5 14 0,-3 0 0,6 2 0,3-1 0,5-1 0,2 2 0,-1-2 0,1-2 0,-8-12 0,-5-5 0,-18-17 0,-14-10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254 3078 24575,'0'-66'0,"0"24"0,0-3 0,0-24 0,0-10 0,0 10 0,0-6 0,0-3-246,0 8 0,0-3 0,0-2 0,0 1 0,0-2 0,0-1 0,0 0 0,0 2 0,0 3 0,0 1 0,0 1 0,0 4 12,1-5 1,-1 3 0,1 5 233,1-11 0,0 6 0,-2 16 0,3 5-190,6-29 190,0 4 300,1 14-300,1 6 0,-5 8 0,2-14 983,1-5-218,0-1 218,-1 16-857,-3 7-126,-1 6 685,3-1-685,1-7 0,0 0 0,1-4 0,0-2 0,0 4 0,-1 5 0,-8 16 0,-10 19 0,-6 15 0,-11 13 0,0 0 0,-4 1 0,-7 1 0,-4 2 0,-7 6 0,-3 0 0,8-5 0,9-5 0,11-10 0,11-5 0,12-16 0,20-21 0,15-22 0,-9 17 0,2-1 0,0 0 0,1 0 0,1-2 0,0-1 0,3-3 0,0 1 0,-4 2 0,0 1 0,23-24 0,-19 29 0,-15 21 0,-6 11 0,-5 3 0,1 6 0,6 10 0,10 16 0,15 19 0,-14-16 0,2-1 0,-1 5 0,1-1 0,18 31 0,-12-16 0,-14-20 0,-5-12 0,-3-3 0,-1-7 0,0 0 0,-1-5 0,-3-3 0,-1-3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0 148 24575,'13'31'0,"7"7"0,9 9 0,6 12 0,-1-1 0,-8-14 0,-11-20 0,-5-13 0,-2-8 0,1-2 0,0-1 0,-1 1 0,4 3 0,3 3 0,0 0 0,-1-2 0,-4-3 0,-2-2 0,4 0 0,7-5 0,14-11 0,20-17 0,-18 9 0,0-2 0,3-3 0,0 1 0,27-22 0,-19 15 0,-21 16 0,-10 8 0,-5 6 0,-3-2 0,4-3 0,7-6 0,16-12 0,15-10 0,4-4 0,-7 7 0,-16 14 0,-15 12 0,-7 6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2621 24575,'0'-62'0,"9"7"0,6-6 0,3 0 0,3-4 0,4-3-246,-1 5 0,3-3 0,2-1 0,0 2 0,1 2 0,1-1 0,1 2 0,-2 0-82,9-12 0,-1 2 0,-1 3 0,-6 11 0,-1 5 0,-3 2-164,4-5 0,-3 3 0,-1 4 0,-1 0 0,1-9 0,-1 2 89,-8 17 1,0 0 402,6-18 0,1-2 0,-7 14 0,0 1 491,3-8 1,2-1-1,0 0 1,-1 3-1,-1 4 1,-2 3 491,11-17 0,-14 25 0,-6 16 0,-11 9-171,-10 5-812,-20 3 0,-15 3 0,-17 5 0,-7 5 0,-2 8 0,28-7 0,-2-1 0,2 3 0,-2 0 0,-6 1 0,-1 1 0,4-1 0,3 0 0,-21 7 0,25-8 0,34-9 0,63-19 0,-15-5 0,4-3 0,24-10 0,2-5 0,-3-5 0,-3-1 0,-6 4 0,-4 1 0,-14 11 0,-5 2 0,6-2 0,-21 15 0,-10 8 0,-2-1 0,2-1 0,3 0 0,6-6 0,9-5 0,13-7 0,4-2 0,-1 4 0,-9 7 0,-14 11 0,-8 7 0,-7 6 0,-4 8 0,-2 15 0,0 28 0,0-16 0,0 3 0,0 2 0,0 1 0,0 1 0,0-2 0,1 26 0,3-14 0,1-6 0,1-11 0,-3-7 0,2-12 0,-1-7 0,5-9 0,-4-2 0,0-7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9:08.21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24575,'1'58'0,"1"0"0,1-1 0,2-1 0,0 5 0,2-2 0,-1-7 0,2-2 0,6 32 0,-4-17 0,-1-19 0,-1-3 0,-3-10 0,-1-6 0,-2-4 0,-2-4 0,0-4 0,0 0 0,0-3 0,0-1 0,0-2 0,1-2 0,18-3 0,27-5 0,-3 0 0,3 0 0,2-2 0,-1 1 0,1-2 0,-3 1 0,22-1 0,-23 2 0,-3 1 0,-9 1 0,-4 0 0,-3 0 0,-12 0 0,-2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2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591 79 24575,'-27'49'0,"-3"-1"0,-5 9 0,1-4 0,-3 6 0,-1 1-328,-3 9 0,-2 0 0,1 1 0,3-6 0,0 1 0,4-5-164,-4 8 0,5-10-492,1-2 0,13-23 1931,3-1-947,12-13 0,2-3 0,6-6 983,10-8 0,3-2 0,20 0 0,11 0-942,20 0-41,6 0 0,-11 0 0,-5 0 0,-19 0 0,-9 0 0,-10 0 0,6-6 0,16-11 0,2 1 0,-3 0 0,-16 8 0,-12 8 0,4 0 0,0 0 0,6 0 0,5 0 0,7 0 0,1 0 0,1 0 0,-2 0 0,-7 0 0,-3 0 0,-6 0 0,2-2 0,-2-1 0,1-1 0,-5-1 0,-3 2 0,0 0 0,-2 1 0,-1 0 0,1-3 0,7 1 0,8 0 0,7-3 0,3 2 0,-6 2 0,-11 0 0,-7-1 0,-7-2 0,-5-7 0,-4 2 0,-2-5 0,-2 3 0,-4-12 0,0-6 0,-3-8 0,-1-4 0,-1 6 0,-2-14 0,3 10 0,-1-5 0,-5-13 0,-1-2 0,-3-8 0,-1-2 0,0 4 0,1 3 0,7 18 0,2 4 0,-8-13 0,11 30 0,6 16 0,2 5 0,1 1 0,-1-4 0,2 1 0,0 0 0,0 2 0,-2 2 0,0 0 0,1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852 0 24575,'-45'0'0,"-6"0"0,-3 0 0,-13 0 0,3 4 0,-5 9 0,9 7 0,19 1 0,13 3 0,11-3 0,4 4 0,0 5 0,3 8 0,4 32 0,2-22 0,3 3 0,-1 8 0,1 0 0,2-1 0,0-3 0,4 26 0,2-34 0,-1-21 0,-1-14 0,0-4 0,-2 1 0,-1 3 0,-2 12 0,-11 30 0,-2-16 0,-4 5 0,-9 12 0,-5 3 0,-5 6 0,-1-2 0,1-4 0,2-2 0,7-9 0,3-3 0,-3 16 0,14-15 0,8-10 0,2 4 0,3 2 0,0 12 0,8 12 0,19 7 0,-4-36 0,7-5 0,13-4 0,5-5 0,-1-6 0,0-4 0,-2-5 0,-2-3 0,27-1 0,-22-8 0,-4-3 0,-7-3 0,-3-1 0,-11 2 0,-3 3 0,-3 4 0,-4 28 0,1 40 0,-4-12 0,0 5 0,-1 1 0,3 0-492,2-6 0,2-2-270,16 27 762,17-16 0,-22-29 0,5-3 0,6 0 0,5-4-26,15 0 1,6-6 25,6-6 0,5-4 0,-18-4 0,0-1 0,0 0 0,23-4 0,-3-3 0,-14-4 0,-6-3 0,23-12 0,-26-17 0,-17-7 0,-6-12 0,3-12 0,-2-5 0,-10 26 0,2-1 0,2-3 0,1 0 0,0 0 0,0 2 491,-3 8 1,-3 3 266,9-13-702,-11 21-56,-8 6 0,-5 4 0,-1 0 0,-1-2 0,-2 1 0,1 0 0,-3 3 0,0-10 0,0-14 0,0-24 0,0-17 0,0 8 0,0 12 0,0 25 0,0 14 0,-2 6 0,-6 7 0,-7 3 0,-7 7 0,-8-1 0,-10-3 0,-12-32 0,17-9 0,1-11 0,9 7 0,0-6 0,4-1-328,-1-1 0,2-2 0,3 2 139,0 1 1,1 0 0,2 4 188,0-7 0,2 4 0,4 13 0,-1 3 0,-7-32 0,5 27 0,-1 11 0,-6 18 0,-14 10 983,-18 12-417,-12 11-566,-2 5 0,15-1 0,18-8 0,14-8 0,8-4 0,1 0 0,-2-8 0,-1-11 0,-2-10 0,0-3 0,-1 9 0,-7 11 0,-1 8 0,-4 3 0,-1 1 0,3 0 0,1 0 0,-4 0 0,-9-5 0,-10-9 0,-9-11 0,4-12 0,15-1 0,16 14 0,14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8.3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1337 24575,'75'-38'0,"1"-1"0,3-4 0,-1-4 0,5-4 0,-3-5 0,-6-5 0,-8-1-423,-16 9 0,-9 1 423,11-32 0,-29 19 0,-16 25 0,-1-28 0,0-21 0,-1-7 139,-2 46 0,2 0-139,7-39 140,0 10-140,0 8 0,-3 34 0,-5 21 0,-2 17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960 0 24575,'-34'33'0,"-18"18"0,13-9 0,-5 6-328,5-5 0,-3 4 0,-2 1 0,-6 7 0,-2 4 0,0 0 320,-2 2 0,-1 1 1,3 0 7,4-6 0,0 0 0,4-4 0,-8 11 0,5-7 0,16-18 0,5-5 641,-3 4-641,17-21 329,5-8-329,3-1 0,2-1 0,4 7 983,2 7-945,4 7-38,7 10 0,15 29 0,-9-22 0,2 4 0,5 6 0,-1 2 0,1-1 0,-3-2 0,-4-11 0,-3-5 0,8 12 0,-12-24 0,-5-14 0,0-7 0,-1 0 0,4 11 0,9 20 0,9 25 0,6 12 0,-3-5 0,-8-15 0,-13-20 0,-3-13 0,-4-10 0,-2-5 0,4-1 0,11-3 0,24-5 0,29-1 0,-23 3 0,1 1 0,-2 0 0,-2 1 0,36 1 0,-23 0 0,-14 0 0,-1 0 0,3 0 0,12 0 0,6 0 0,1 0 0,-10 0 0,-15 0 0,-14 0 0,-8 0 0,-6 0 0,4 0 0,6 0 0,10 0 0,16 0 0,9 0 0,2 0 0,-10 0 0,-18 0 0,-13 0 0,-9-3 0,-5-3 0,-2-3 0,1-6 0,9-7 0,15-21 0,21-26 0,-15 21 0,2-6 0,-1 2 0,1-1-492,0-3 0,-2 1 0,-6 9 0,-1 1 0,-5 6 0,0 2-492,19-36 369,-1 7 615,-18 28 0,1 2 0,16-30 0,-5 11 983,-11 22 0,-12 17 0,-10 11 0,-22 3-364,-2 2-619,-15-4 0,1-4 0,-11-8 0,-19-14 0,26 9 0,-2-4 0,-4-4 0,-1-3 0,-4-7 0,-1-1 0,8 2 0,2 2 0,5 0 0,1 1 0,7 4 0,2 2 0,-13-17 0,0 1 0,3 6 0,1 2 0,5 7 0,8 8 0,6 7 0,0 3 0,0 0 0,-8-9 0,0-3 0,-3-5 0,-3-5 0,1 1 0,-3-2 0,4 5 0,5 5 0,6 11 0,13 8 0,2 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44 0 24575,'0'73'0,"0"11"0,0-32 0,0 4 0,4 16 0,3 5-328,0-15 0,3 2 0,1 2 83,2 3 0,1 2 1,2-1 244,2-3 0,1 0 0,0-4 0,4 17 0,0-5 0,-4-14 0,0-6 0,-4-11 0,-2-3 0,9 28 0,2 1 556,-3-2-556,-5-24 0,0 2 142,3 5 0,-1 3-142,3 11 0,-1 2 0,2 3 0,-1 2 0,-2-1 0,-2-2 0,-2-9 0,-2-4 0,-2-10 0,-2-3 0,6 22 0,-4-17 0,-1 1 878,1-5-878,1 2 0,-1-3 0,-1 0 0,-2-7 0,-3-8 0,-3-9 0,-2-8 0,0-3 0,-5-2 0,-22-2 0,-28-4 0,14-5 0,-2-4 0,-9-6 0,0-4 0,-1-7 0,2-1 0,8-2 0,4 0 0,-25-23 0,24 13 0,11 7 0,0 1 0,9 8 0,0 3 0,8 6 0,0 1 0,6 6 0,36 28 0,10 10 0,-5-6 0,3 1 0,21 15 0,-10-8 0,-12-15 0,-11-7 0,0-4 0,0-3 0,1 1 0,3 1 0,4 1 0,2 2 0,-1-2 0,-2-2 0,-10-3 0,-8-2 0,-4 0 0,-3 0 0,0 0 0,0 0 0,1 0 0,-2 0 0,2 0 0,-1-3 0,2-13 0,4-19 0,4-14 0,7-15 0,3-2 0,3 1 0,1-3 0,2-2 0,-13 29 0,0 1 0,-2-1 0,1 3 0,16-30 0,-9 27 0,-16 23 0,-4 14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460 113 24575,'-61'24'0,"6"2"0,-2 8 0,11-3 0,6 0 0,2 0 0,3-1 0,1 1 0,11-8 0,3 0 0,12-6 0,6 0 0,2 4 0,0 6 0,-1 5 0,-2-2 0,-2-1 0,-3-4 0,-1-2 0,-1-10 0,5-15 0,9-23 0,18-35 0,-6 18 0,2-2 0,4-10 0,2-1 0,1 2 0,-2 1 0,-1 9 0,-2 2 0,12-15 0,-12 25 0,-8 16 0,-4 8 0,1 4 0,0 0 0,7-2 0,7-1 0,11-4 0,7 0 0,3 3 0,-8 3 0,-5 1 0,-4 3 0,-6 0 0,6 0 0,0 3 0,5 7 0,3 8 0,1 9 0,0 9 0,5 14 0,-3 0 0,6 2 0,3-1 0,5-1 0,2 2 0,-1-2 0,1-2 0,-8-12 0,-5-5 0,-18-17 0,-14-10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254 3078 24575,'0'-66'0,"0"24"0,0-3 0,0-24 0,0-10 0,0 10 0,0-6 0,0-3-246,0 8 0,0-3 0,0-2 0,0 1 0,0-2 0,0-1 0,0 0 0,0 2 0,0 3 0,0 1 0,0 1 0,0 4 12,1-5 1,-1 3 0,1 5 233,1-11 0,0 6 0,-2 16 0,3 5-190,6-29 190,0 4 300,1 14-300,1 6 0,-5 8 0,2-14 983,1-5-218,0-1 218,-1 16-857,-3 7-126,-1 6 685,3-1-685,1-7 0,0 0 0,1-4 0,0-2 0,0 4 0,-1 5 0,-8 16 0,-10 19 0,-6 15 0,-11 13 0,0 0 0,-4 1 0,-7 1 0,-4 2 0,-7 6 0,-3 0 0,8-5 0,9-5 0,11-10 0,11-5 0,12-16 0,20-21 0,15-22 0,-9 17 0,2-1 0,0 0 0,1 0 0,1-2 0,0-1 0,3-3 0,0 1 0,-4 2 0,0 1 0,23-24 0,-19 29 0,-15 21 0,-6 11 0,-5 3 0,1 6 0,6 10 0,10 16 0,15 19 0,-14-16 0,2-1 0,-1 5 0,1-1 0,18 31 0,-12-16 0,-14-20 0,-5-12 0,-3-3 0,-1-7 0,0 0 0,-1-5 0,-3-3 0,-1-3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0 148 24575,'13'31'0,"7"7"0,9 9 0,6 12 0,-1-1 0,-8-14 0,-11-20 0,-5-13 0,-2-8 0,1-2 0,0-1 0,-1 1 0,4 3 0,3 3 0,0 0 0,-1-2 0,-4-3 0,-2-2 0,4 0 0,7-5 0,14-11 0,20-17 0,-18 9 0,0-2 0,3-3 0,0 1 0,27-22 0,-19 15 0,-21 16 0,-10 8 0,-5 6 0,-3-2 0,4-3 0,7-6 0,16-12 0,15-10 0,4-4 0,-7 7 0,-16 14 0,-15 12 0,-7 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2621 24575,'0'-62'0,"9"7"0,6-6 0,3 0 0,3-4 0,4-3-246,-1 5 0,3-3 0,2-1 0,0 2 0,1 2 0,1-1 0,1 2 0,-2 0-82,9-12 0,-1 2 0,-1 3 0,-6 11 0,-1 5 0,-3 2-164,4-5 0,-3 3 0,-1 4 0,-1 0 0,1-9 0,-1 2 89,-8 17 1,0 0 402,6-18 0,1-2 0,-7 14 0,0 1 491,3-8 1,2-1-1,0 0 1,-1 3-1,-1 4 1,-2 3 491,11-17 0,-14 25 0,-6 16 0,-11 9-171,-10 5-812,-20 3 0,-15 3 0,-17 5 0,-7 5 0,-2 8 0,28-7 0,-2-1 0,2 3 0,-2 0 0,-6 1 0,-1 1 0,4-1 0,3 0 0,-21 7 0,25-8 0,34-9 0,63-19 0,-15-5 0,4-3 0,24-10 0,2-5 0,-3-5 0,-3-1 0,-6 4 0,-4 1 0,-14 11 0,-5 2 0,6-2 0,-21 15 0,-10 8 0,-2-1 0,2-1 0,3 0 0,6-6 0,9-5 0,13-7 0,4-2 0,-1 4 0,-9 7 0,-14 11 0,-8 7 0,-7 6 0,-4 8 0,-2 15 0,0 28 0,0-16 0,0 3 0,0 2 0,0 1 0,0 1 0,0-2 0,1 26 0,3-14 0,1-6 0,1-11 0,-3-7 0,2-12 0,-1-7 0,5-9 0,-4-2 0,0-7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37.73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24575,'1'58'0,"1"0"0,1-1 0,2-1 0,0 5 0,2-2 0,-1-7 0,2-2 0,6 32 0,-4-17 0,-1-19 0,-1-3 0,-3-10 0,-1-6 0,-2-4 0,-2-4 0,0-4 0,0 0 0,0-3 0,0-1 0,0-2 0,1-2 0,18-3 0,27-5 0,-3 0 0,3 0 0,2-2 0,-1 1 0,1-2 0,-3 1 0,22-1 0,-23 2 0,-3 1 0,-9 1 0,-4 0 0,-3 0 0,-12 0 0,-2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5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591 79 24575,'-27'49'0,"-3"-1"0,-5 9 0,1-4 0,-3 6 0,-1 1-328,-3 9 0,-2 0 0,1 1 0,3-6 0,0 1 0,4-5-164,-4 8 0,5-10-492,1-2 0,13-23 1931,3-1-947,12-13 0,2-3 0,6-6 983,10-8 0,3-2 0,20 0 0,11 0-942,20 0-41,6 0 0,-11 0 0,-5 0 0,-19 0 0,-9 0 0,-10 0 0,6-6 0,16-11 0,2 1 0,-3 0 0,-16 8 0,-12 8 0,4 0 0,0 0 0,6 0 0,5 0 0,7 0 0,1 0 0,1 0 0,-2 0 0,-7 0 0,-3 0 0,-6 0 0,2-2 0,-2-1 0,1-1 0,-5-1 0,-3 2 0,0 0 0,-2 1 0,-1 0 0,1-3 0,7 1 0,8 0 0,7-3 0,3 2 0,-6 2 0,-11 0 0,-7-1 0,-7-2 0,-5-7 0,-4 2 0,-2-5 0,-2 3 0,-4-12 0,0-6 0,-3-8 0,-1-4 0,-1 6 0,-2-14 0,3 10 0,-1-5 0,-5-13 0,-1-2 0,-3-8 0,-1-2 0,0 4 0,1 3 0,7 18 0,2 4 0,-8-13 0,11 30 0,6 16 0,2 5 0,1 1 0,-1-4 0,2 1 0,0 0 0,0 2 0,-2 2 0,0 0 0,1 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5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852 0 24575,'-45'0'0,"-6"0"0,-3 0 0,-13 0 0,3 4 0,-5 9 0,9 7 0,19 1 0,13 3 0,11-3 0,4 4 0,0 5 0,3 8 0,4 32 0,2-22 0,3 3 0,-1 8 0,1 0 0,2-1 0,0-3 0,4 26 0,2-34 0,-1-21 0,-1-14 0,0-4 0,-2 1 0,-1 3 0,-2 12 0,-11 30 0,-2-16 0,-4 5 0,-9 12 0,-5 3 0,-5 6 0,-1-2 0,1-4 0,2-2 0,7-9 0,3-3 0,-3 16 0,14-15 0,8-10 0,2 4 0,3 2 0,0 12 0,8 12 0,19 7 0,-4-36 0,7-5 0,13-4 0,5-5 0,-1-6 0,0-4 0,-2-5 0,-2-3 0,27-1 0,-22-8 0,-4-3 0,-7-3 0,-3-1 0,-11 2 0,-3 3 0,-3 4 0,-4 28 0,1 40 0,-4-12 0,0 5 0,-1 1 0,3 0-492,2-6 0,2-2-270,16 27 762,17-16 0,-22-29 0,5-3 0,6 0 0,5-4-26,15 0 1,6-6 25,6-6 0,5-4 0,-18-4 0,0-1 0,0 0 0,23-4 0,-3-3 0,-14-4 0,-6-3 0,23-12 0,-26-17 0,-17-7 0,-6-12 0,3-12 0,-2-5 0,-10 26 0,2-1 0,2-3 0,1 0 0,0 0 0,0 2 491,-3 8 1,-3 3 266,9-13-702,-11 21-56,-8 6 0,-5 4 0,-1 0 0,-1-2 0,-2 1 0,1 0 0,-3 3 0,0-10 0,0-14 0,0-24 0,0-17 0,0 8 0,0 12 0,0 25 0,0 14 0,-2 6 0,-6 7 0,-7 3 0,-7 7 0,-8-1 0,-10-3 0,-12-32 0,17-9 0,1-11 0,9 7 0,0-6 0,4-1-328,-1-1 0,2-2 0,3 2 139,0 1 1,1 0 0,2 4 188,0-7 0,2 4 0,4 13 0,-1 3 0,-7-32 0,5 27 0,-1 11 0,-6 18 0,-14 10 983,-18 12-417,-12 11-566,-2 5 0,15-1 0,18-8 0,14-8 0,8-4 0,1 0 0,-2-8 0,-1-11 0,-2-10 0,0-3 0,-1 9 0,-7 11 0,-1 8 0,-4 3 0,-1 1 0,3 0 0,1 0 0,-4 0 0,-9-5 0,-10-9 0,-9-11 0,4-12 0,15-1 0,16 14 0,14 8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5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960 0 24575,'-34'33'0,"-18"18"0,13-9 0,-5 6-328,5-5 0,-3 4 0,-2 1 0,-6 7 0,-2 4 0,0 0 320,-2 2 0,-1 1 1,3 0 7,4-6 0,0 0 0,4-4 0,-8 11 0,5-7 0,16-18 0,5-5 641,-3 4-641,17-21 329,5-8-329,3-1 0,2-1 0,4 7 983,2 7-945,4 7-38,7 10 0,15 29 0,-9-22 0,2 4 0,5 6 0,-1 2 0,1-1 0,-3-2 0,-4-11 0,-3-5 0,8 12 0,-12-24 0,-5-14 0,0-7 0,-1 0 0,4 11 0,9 20 0,9 25 0,6 12 0,-3-5 0,-8-15 0,-13-20 0,-3-13 0,-4-10 0,-2-5 0,4-1 0,11-3 0,24-5 0,29-1 0,-23 3 0,1 1 0,-2 0 0,-2 1 0,36 1 0,-23 0 0,-14 0 0,-1 0 0,3 0 0,12 0 0,6 0 0,1 0 0,-10 0 0,-15 0 0,-14 0 0,-8 0 0,-6 0 0,4 0 0,6 0 0,10 0 0,16 0 0,9 0 0,2 0 0,-10 0 0,-18 0 0,-13 0 0,-9-3 0,-5-3 0,-2-3 0,1-6 0,9-7 0,15-21 0,21-26 0,-15 21 0,2-6 0,-1 2 0,1-1-492,0-3 0,-2 1 0,-6 9 0,-1 1 0,-5 6 0,0 2-492,19-36 369,-1 7 615,-18 28 0,1 2 0,16-30 0,-5 11 983,-11 22 0,-12 17 0,-10 11 0,-22 3-364,-2 2-619,-15-4 0,1-4 0,-11-8 0,-19-14 0,26 9 0,-2-4 0,-4-4 0,-1-3 0,-4-7 0,-1-1 0,8 2 0,2 2 0,5 0 0,1 1 0,7 4 0,2 2 0,-13-17 0,0 1 0,3 6 0,1 2 0,5 7 0,8 8 0,6 7 0,0 3 0,0 0 0,-8-9 0,0-3 0,-3-5 0,-3-5 0,1 1 0,-3-2 0,4 5 0,5 5 0,6 11 0,13 8 0,2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39.49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1522 1369 24575,'-67'-2'0,"-1"-1"0,-16-6 0,-4-4 0,-8-4 0,-4-5-328,24 1 0,-3-3 0,4-2 220,7-2 1,4-1 0,1-2 107,-18-12 0,4-2 0,8 1 0,7 0 0,-12-22 0,12-6 426,10-4-426,20 1 0,-1-4 216,13 3-216,4-2 0,6 1 0,6-4 664,2 6-664,2 4 0,0 12 0,0 18 0,0 18 0,2 13 0,-1 3 0,1 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44 0 24575,'0'73'0,"0"11"0,0-32 0,0 4 0,4 16 0,3 5-328,0-15 0,3 2 0,1 2 83,2 3 0,1 2 1,2-1 244,2-3 0,1 0 0,0-4 0,4 17 0,0-5 0,-4-14 0,0-6 0,-4-11 0,-2-3 0,9 28 0,2 1 556,-3-2-556,-5-24 0,0 2 142,3 5 0,-1 3-142,3 11 0,-1 2 0,2 3 0,-1 2 0,-2-1 0,-2-2 0,-2-9 0,-2-4 0,-2-10 0,-2-3 0,6 22 0,-4-17 0,-1 1 878,1-5-878,1 2 0,-1-3 0,-1 0 0,-2-7 0,-3-8 0,-3-9 0,-2-8 0,0-3 0,-5-2 0,-22-2 0,-28-4 0,14-5 0,-2-4 0,-9-6 0,0-4 0,-1-7 0,2-1 0,8-2 0,4 0 0,-25-23 0,24 13 0,11 7 0,0 1 0,9 8 0,0 3 0,8 6 0,0 1 0,6 6 0,36 28 0,10 10 0,-5-6 0,3 1 0,21 15 0,-10-8 0,-12-15 0,-11-7 0,0-4 0,0-3 0,1 1 0,3 1 0,4 1 0,2 2 0,-1-2 0,-2-2 0,-10-3 0,-8-2 0,-4 0 0,-3 0 0,0 0 0,0 0 0,1 0 0,-2 0 0,2 0 0,-1-3 0,2-13 0,4-19 0,4-14 0,7-15 0,3-2 0,3 1 0,1-3 0,2-2 0,-13 29 0,0 1 0,-2-1 0,1 3 0,16-30 0,-9 27 0,-16 23 0,-4 14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6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460 113 24575,'-61'24'0,"6"2"0,-2 8 0,11-3 0,6 0 0,2 0 0,3-1 0,1 1 0,11-8 0,3 0 0,12-6 0,6 0 0,2 4 0,0 6 0,-1 5 0,-2-2 0,-2-1 0,-3-4 0,-1-2 0,-1-10 0,5-15 0,9-23 0,18-35 0,-6 18 0,2-2 0,4-10 0,2-1 0,1 2 0,-2 1 0,-1 9 0,-2 2 0,12-15 0,-12 25 0,-8 16 0,-4 8 0,1 4 0,0 0 0,7-2 0,7-1 0,11-4 0,7 0 0,3 3 0,-8 3 0,-5 1 0,-4 3 0,-6 0 0,6 0 0,0 3 0,5 7 0,3 8 0,1 9 0,0 9 0,5 14 0,-3 0 0,6 2 0,3-1 0,5-1 0,2 2 0,-1-2 0,1-2 0,-8-12 0,-5-5 0,-18-17 0,-14-10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6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254 3078 24575,'0'-66'0,"0"24"0,0-3 0,0-24 0,0-10 0,0 10 0,0-6 0,0-3-246,0 8 0,0-3 0,0-2 0,0 1 0,0-2 0,0-1 0,0 0 0,0 2 0,0 3 0,0 1 0,0 1 0,0 4 12,1-5 1,-1 3 0,1 5 233,1-11 0,0 6 0,-2 16 0,3 5-190,6-29 190,0 4 300,1 14-300,1 6 0,-5 8 0,2-14 983,1-5-218,0-1 218,-1 16-857,-3 7-126,-1 6 685,3-1-685,1-7 0,0 0 0,1-4 0,0-2 0,0 4 0,-1 5 0,-8 16 0,-10 19 0,-6 15 0,-11 13 0,0 0 0,-4 1 0,-7 1 0,-4 2 0,-7 6 0,-3 0 0,8-5 0,9-5 0,11-10 0,11-5 0,12-16 0,20-21 0,15-22 0,-9 17 0,2-1 0,0 0 0,1 0 0,1-2 0,0-1 0,3-3 0,0 1 0,-4 2 0,0 1 0,23-24 0,-19 29 0,-15 21 0,-6 11 0,-5 3 0,1 6 0,6 10 0,10 16 0,15 19 0,-14-16 0,2-1 0,-1 5 0,1-1 0,18 31 0,-12-16 0,-14-20 0,-5-12 0,-3-3 0,-1-7 0,0 0 0,-1-5 0,-3-3 0,-1-3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6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0 148 24575,'13'31'0,"7"7"0,9 9 0,6 12 0,-1-1 0,-8-14 0,-11-20 0,-5-13 0,-2-8 0,1-2 0,0-1 0,-1 1 0,4 3 0,3 3 0,0 0 0,-1-2 0,-4-3 0,-2-2 0,4 0 0,7-5 0,14-11 0,20-17 0,-18 9 0,0-2 0,3-3 0,0 1 0,27-22 0,-19 15 0,-21 16 0,-10 8 0,-5 6 0,-3-2 0,4-3 0,7-6 0,16-12 0,15-10 0,4-4 0,-7 7 0,-16 14 0,-15 12 0,-7 6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6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2621 24575,'0'-62'0,"9"7"0,6-6 0,3 0 0,3-4 0,4-3-246,-1 5 0,3-3 0,2-1 0,0 2 0,1 2 0,1-1 0,1 2 0,-2 0-82,9-12 0,-1 2 0,-1 3 0,-6 11 0,-1 5 0,-3 2-164,4-5 0,-3 3 0,-1 4 0,-1 0 0,1-9 0,-1 2 89,-8 17 1,0 0 402,6-18 0,1-2 0,-7 14 0,0 1 491,3-8 1,2-1-1,0 0 1,-1 3-1,-1 4 1,-2 3 491,11-17 0,-14 25 0,-6 16 0,-11 9-171,-10 5-812,-20 3 0,-15 3 0,-17 5 0,-7 5 0,-2 8 0,28-7 0,-2-1 0,2 3 0,-2 0 0,-6 1 0,-1 1 0,4-1 0,3 0 0,-21 7 0,25-8 0,34-9 0,63-19 0,-15-5 0,4-3 0,24-10 0,2-5 0,-3-5 0,-3-1 0,-6 4 0,-4 1 0,-14 11 0,-5 2 0,6-2 0,-21 15 0,-10 8 0,-2-1 0,2-1 0,3 0 0,6-6 0,9-5 0,13-7 0,4-2 0,-1 4 0,-9 7 0,-14 11 0,-8 7 0,-7 6 0,-4 8 0,-2 15 0,0 28 0,0-16 0,0 3 0,0 2 0,0 1 0,0 1 0,0-2 0,1 26 0,3-14 0,1-6 0,1-11 0,-3-7 0,2-12 0,-1-7 0,5-9 0,-4-2 0,0-7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17.26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24575,'1'58'0,"1"0"0,1-1 0,2-1 0,0 5 0,2-2 0,-1-7 0,2-2 0,6 32 0,-4-17 0,-1-19 0,-1-3 0,-3-10 0,-1-6 0,-2-4 0,-2-4 0,0-4 0,0 0 0,0-3 0,0-1 0,0-2 0,1-2 0,18-3 0,27-5 0,-3 0 0,3 0 0,2-2 0,-1 1 0,1-2 0,-3 1 0,22-1 0,-23 2 0,-3 1 0,-9 1 0,-4 0 0,-3 0 0,-12 0 0,-2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47.46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5394 1 24575,'-37'0'0,"-18"0"0,-43 0 0,18 0 0,-11 0 0,11 0 0,-5 0 0,-7 0-246,2 0 0,-5 0 0,-4 0 0,-3 0 49,7 0 0,-3 0 1,-2 0-1,-1 0 0,2 0 0,1 0 0,-1 0 1,1 0-1,0 0 0,2 0 0,3 0 0,0 0 1,1 0-1,2 0 0,4 0-49,-6 0 0,4 0 0,2 0 0,2 0-82,-16 0 0,3 0 0,-1 0 82,19 0 0,0 0 0,-1 0 0,-1 0 214,-7 0 0,-1 0 1,-1 0-1,-1 0-214,-4 0 0,-2 0 0,-1 0 0,2 0 147,1 0 1,1 0 0,1 0-1,2 0-24,6 0 1,0 0-1,3 0 1,4 0 122,-3 0 0,3 0 0,7 0 491,-8-1 1,11 2 491,-3 1 0,44 2 0,20 3 0,7 3 0,0 2 0,0 3 0,0 1 0,2 10-947,0 37-36,0-6 0,-1 8 0,0 10 0,0 4-492,-1 16 0,0 2 0,0-4 0,0 0 0,0 0 0,0 0 381,0 4 0,0 2-169,0-29 1,-1 2 0,0 2 279,-1 12 0,0 4 0,-1 2 0,0-18 0,-1 1 0,0 1 0,1 0 0,-2 4 0,1 1 0,-1 0 0,1-2 0,-1 20 0,-1-3 0,2-2 0,0-13 0,1-2 0,0-5 0,1 17 0,1-9 0,0-21 0,1-7 0,0 14 0,0-35 0,0-17 0,0-2 983,0 3 0,0 14 0,0 14 0,0 12-903,0-2-80,0-11 0,0-14 0,0-12 0,2-9 0,2-4 0,9-2 0,2-3 0,6 0 0,7 0 0,18 0 0,9 0 0,20 0 0,6 0 0,-31 0 0,2 0-414,9 0 1,4 0 413,17 0 0,9 0 0,-5 0 0,7 0 0,5 0-246,-12 0 0,5 0 0,2 0 0,1 0 49,-8 0 0,2 0 1,2 0-1,-1 0 0,1 0 93,0 0 0,1 0 1,0 0-1,0 0 1,-3 0 103,-5 0 0,-1 0 0,-2 0 0,-1 0 0,-3 0 0,4 1 0,-2-1 0,-3 0 0,-3-1 0,11 0 0,-3 0 0,-5-1 0,13 0 0,-4-1 0,-8 1 0,-1-1 0,5 1 0,1 0 0,6 0 0,4 0-185,-22 0 0,2-1 0,2 0 185,2-2 0,0 0 0,2 0 0,9-2 0,1 0 0,-1 0 0,-7 1 0,-1-1 0,-1 0 0,-6 2 0,0-1 0,-5 1 0,11-1 0,-8 1 0,30-2 0,-32 3 0,-24-2 0,-2 2 698,-22 1-698,-4 0 983,-5 1 0,-2-3 0,-3-8-762,-3 0-221,-2-3 0,0 3 0,-2-3 0,-6-6 0,-10-8 0,-7-14 0,-4-17 0,4-23 0,16 30 0,3-3 0,2-13 0,2-2 0,1 4 0,2 2 0,2 6 0,1 2 0,0 5 0,2 1 0,1 2 0,1 0-239,-1-3 1,0-1 238,-1-1 0,0-2 0,1-10 0,-1-3 0,0-4 0,0-2 0,2-16 0,2-3 0,-1 0 0,0 1 0,0 12 0,0 2 0,-1 9 0,-2 5 0,3-27 0,-3 28 0,-3 24 0,0 8 0,-2 2 0,-1 5 0,2-8 477,4-16-477,4-17 0,2-12 0,2 2 0,-5 20 0,-3 17 0,-3 16 0,-3 10 0,2-17 0,4-22 0,1-23 0,0-11 0,-3 18 0,-3 24 0,-1 25 0,0 15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3.6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4893 881 24575,'-55'-39'0,"0"1"0,-25-11 0,-11 1 0,10 11 0,-7 0 0,0 2-328,-2 0 0,-1 2 0,0 3 0,1 3 0,0 2 0,3 4 0,14 6 0,2 3 0,2 2-164,-28 1 0,1 4 164,29 1 0,-1 2 0,0 0 0,1 2 0,0 0 0,-2 0 230,-3 0 1,0 0-1,-1 0 98,1 1 0,1 1 0,-3 2 0,-10 4 0,-3 3 0,-1 4 54,-3 5 1,-1 5 0,-1 6-55,18-3 0,-1 5 0,0 3 0,1 2 0,-3 6 0,0 2 0,2 4 0,1 2-246,0 5 0,1 3 0,2 2 0,3 0 0,7-5 0,2 0 0,2 1 0,3-1-82,-10 13 0,3-1 0,5 0 0,12-11 0,2 0 0,4-1 272,-10 19 0,4 1 56,-3 4 0,3 4 0,16-25 0,2 1 0,1 4 0,-3 12 0,1 4 0,1 3 0,6-13 0,1 1 0,1 3 0,0 1 0,0 9 0,0 3 0,1 1 0,2 0 0,2 3 0,1 1 0,1 0 0,2-1 0,1-2 0,2 0 0,1-2 0,1-2 36,1 12 1,0-4 0,3-3-37,1-10 0,1-3 0,1-3 0,2 14 0,2-6 0,6-9 0,2-2 0,3 4 0,3-3 0,2-12 0,1-1 0,4 4 0,2 1 0,2-3 0,3 0 337,10 12 0,6 2-337,-12-21 0,4 2 0,1-1 0,5 1 0,2-1 0,2-1 0,3 1 0,2-1 0,1-2 0,1-3 0,1-2 0,-1-2 491,19 13 1,-1-4-1,-6-9 1,-1-5-1,-10-9 1,-2-4-1,-2-7 1,2-2-26,2 0 1,3-2-467,8 0 0,5-2 0,-11-4 0,4 0 0,3-1 0,11-1 0,3-1 0,4-1-45,-13-2 1,3 0 0,1-1 0,1 0 44,4-1 0,2-1 0,0-1 0,0-2 0,1-1 0,1-3 0,-2-1 0,-1-1 0,15-2 0,-3-1 0,-3-3 0,-8-3 0,-2-3 0,-5-2 0,-15 0 0,-3-1 0,-2-2 0,26-13 0,0-1 0,-26 9 0,1 0 0,2-2 0,3-2 0,2-2 0,2-2 0,-8 2 0,3-1 0,1-2 0,0-1 0,4-3 0,0-1 0,1-1 0,0 0 0,2-1 0,0-1 0,-1 0 0,-1 0 0,-4-1 0,0 1 0,-2-1 0,-2 2 0,10-8 0,-3 2 0,-3 1 0,9-9 0,-5 2 0,-6 0 0,-5 3 0,-16 14 0,-4 1 0,-6 2 0,-1 0 0,4-5 0,-1 1 0,23-34 0,-28 30 0,-1-4 0,0-2 0,-1-3 491,-1-13 1,-4-4-90,2-10 0,-4-4-402,-4-8 0,-3-5-97,-6 26 0,-2-1 1,-5-1 96,-5-2 0,-4 0 0,-4 2-223,-1 3 0,-4 2 0,-3 2 223,-4 1 0,-4 1 0,-2 3 0,-16-21 0,-4 5 0,0 3 0,-1 1 0,-2-4 0,0 1 0,2 5 0,1 1 0,-2-1 0,1 1 0,5 6 0,1 1 491,-4-7 1,-2-1-303,-4-8 1,-1-2-190,14 23 0,-1-2 0,-1 0-271,-5-5 1,-2-1 0,-2 1 270,-4-3 0,-2 1 0,0 2 0,5 6 0,0 2 0,1 1 0,1 2 0,1 0 0,2 3 0,-9-12 0,5 3 0,10 10 0,2 1 0,2 3 0,0 0 0,0 3 0,-3 0 249,-13-11 0,-7 1-249,-10-2 0,-7 2 0,18 15 0,-4 0 0,-2 3 122,-7 3 1,-4 3 0,8 4 0,5-2 0,6 6 0,4 7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49:59.74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701 94 24575,'-32'58'0,"-3"-1"0,-7 10 0,2-3 0,-4 6 0,-1 1-328,-4 10 0,-2 2 0,1-1 0,4-5 0,0 0 0,4-6-164,-4 9 0,6-11-492,0-2 0,17-28 1931,3-1-947,14-16 0,2-2 0,8-9 983,11-8 0,4-3 0,24 0 0,13 0-942,23 0-41,8 0 0,-14 0 0,-5 0 0,-23 0 0,-11 0 0,-11 0 0,6-8 0,20-11 0,2-1 0,-3 1 0,-20 10 0,-13 9 0,3 0 0,2 0 0,6 0 0,6 0 0,8 0 0,2 0 0,0 0 0,-2 0 0,-7 0 0,-5 0 0,-7 0 0,3-3 0,-3 0 0,2-2 0,-6-1 0,-4 3 0,0-1 0,-3 2 0,0-1 0,1-2 0,8 0 0,9 0 0,9-3 0,3 2 0,-7 2 0,-12 1 0,-10-2 0,-7-2 0,-6-9 0,-5 3 0,-3-6 0,-2 4 0,-4-15 0,-1-7 0,-3-9 0,-2-5 0,0 7 0,-3-16 0,4 11 0,-2-6 0,-5-14 0,-2-4 0,-3-9 0,-2-2 0,1 4 0,1 5 0,8 20 0,2 5 0,-9-15 0,13 35 0,7 19 0,3 7 0,0 0 0,0-4 0,2 1 0,0 0 0,0 2 0,-3 2 0,1 1 0,0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02.9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1011 0 24575,'-53'0'0,"-8"0"0,-3 0 0,-16 0 0,4 5 0,-6 10 0,11 9 0,23 1 0,14 3 0,14-3 0,5 5 0,0 5 0,3 11 0,4 37 0,4-26 0,2 3 0,0 10 0,1 0 0,2-1 0,0-4 0,5 31 0,2-40 0,0-25 0,-2-17 0,-1-4 0,-1 0 0,-2 5 0,-1 13 0,-15 36 0,-1-18 0,-5 4 0,-11 16 0,-6 3 0,-6 6 0,-1-1 0,2-5 0,2-3 0,8-10 0,3-4 0,-3 19 0,17-17 0,8-12 0,4 4 0,3 3 0,0 13 0,9 15 0,24 9 0,-6-43 0,9-6 0,14-5 0,7-6 0,-1-7 0,0-5 0,-3-6 0,-1-3 0,30-1 0,-25-10 0,-4-4 0,-9-3 0,-4-1 0,-13 2 0,-3 3 0,-4 6 0,-5 33 0,2 47 0,-5-14 0,0 6 0,-1 1 0,3 0-492,2-7 0,3-3-270,20 32 762,18-18 0,-24-35 0,5-3 0,7-1 0,6-4-26,17 0 1,8-7 25,8-8 0,5-4 0,-22-5 0,1 0 0,-1-2 0,29-3 0,-5-5 0,-16-4 0,-8-4 0,28-14 0,-31-20 0,-20-8 0,-7-15 0,3-14 0,-2-5 0,-12 30 0,3-2 0,2-2 0,1-1 0,0 0 0,0 3 491,-4 9 1,-3 4 266,11-16-702,-14 25-56,-8 8 0,-7 4 0,-1 0 0,-2-2 0,-1 1 0,0 0 0,-3 3 0,0-12 0,0-16 0,0-28 0,0-21 0,0 10 0,0 14 0,0 30 0,0 16 0,-2 7 0,-8 9 0,-7 4 0,-9 7 0,-10 0 0,-11-4 0,-15-38 0,20-11 0,2-13 0,10 8 0,1-6 0,3-2-328,0-1 0,3-2 0,2 1 139,1 3 1,1-1 0,3 5 188,-1-9 0,3 6 0,4 15 0,0 3 0,-9-38 0,6 32 0,-1 14 0,-8 21 0,-16 11 983,-21 16-417,-15 11-566,-2 7 0,18-1 0,21-10 0,17-9 0,10-5 0,0 0 0,-2-9 0,-1-14 0,-2-11 0,-1-4 0,-1 10 0,-7 14 0,-2 9 0,-5 4 0,-1 1 0,3 0 0,2 0 0,-5 0 0,-11-6 0,-11-10 0,-12-14 0,6-14 0,17-1 0,19 17 0,17 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3.9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894 0 24575,'0'55'0,"0"13"0,0 24 0,0-26 0,0 7-328,-1-3 0,-2 6 0,0 3 82,0-7 0,0 3 0,-1 2 0,1 0 106,-1 7 1,0 2-1,0 0 1,0 0 139,0-3 0,0 0 0,1-1 0,-1-3 0,2 12 0,0-3 0,0-5 0,1 15 0,1-9 0,0-25 0,0-9 805,0 9-805,0-37 416,0-18-416,-2-3 0,-13-7 0,0-1 983,-27 2-661,-17 9-322,-29 15 0,35-6 0,-3 2 0,-5 3 0,-1 2 0,1-2 0,3-2 0,6-3 0,3-1 0,-26 8 0,31-10 0,17-7 0,17-5 0,3-2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1.99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1139 0 24575,'-40'39'0,"-22"22"0,16-11 0,-6 7-328,5-6 0,-3 4 0,-2 2 0,-7 9 0,-3 3 0,0 1 320,-2 3 0,-1 1 1,3-1 7,5-6 0,1-1 0,3-4 0,-9 12 0,7-7 0,18-22 0,6-6 641,-3 5-641,19-25 329,7-9-329,3-2 0,3-1 0,4 9 983,3 7-945,5 9-38,7 12 0,19 35 0,-11-27 0,2 5 0,6 7 0,0 2 0,0 0 0,-3-3 0,-6-14 0,-2-5 0,9 14 0,-15-28 0,-5-17 0,-1-8 0,0 0 0,4 12 0,11 25 0,11 29 0,6 15 0,-2-7 0,-11-17 0,-14-24 0,-5-16 0,-4-11 0,-2-6 0,4-2 0,14-3 0,27-6 0,35-1 0,-27 4 0,2 0 0,-4 1 0,-1 1 0,42 1 0,-27 0 0,-17 0 0,-1 0 0,4 0 0,13 0 0,8 0 0,2 0 0,-13 0 0,-18 0 0,-16 0 0,-10 0 0,-6 0 0,4 0 0,7 0 0,12 0 0,19 0 0,10 0 0,4 0 0,-13 0 0,-21 0 0,-16 0 0,-11-4 0,-5-3 0,-3-4 0,2-6 0,10-10 0,18-23 0,25-32 0,-17 24 0,1-5 0,0 1 0,0-1-492,0-3 0,-1 0 0,-8 11 0,-2 2 0,-5 7 0,0 2-492,23-43 369,-2 9 615,-21 33 0,1 2 0,19-35 0,-5 13 983,-14 26 0,-15 20 0,-10 12 0,-28 5-364,-1 2-619,-18-5 0,0-4 0,-12-10 0,-22-17 0,30 11 0,-2-4 0,-5-6 0,-1-3 0,-6-8 0,1-2 0,8 4 0,3 1 0,5 0 0,2 1 0,8 6 0,3 1 0,-16-19 0,0 0 0,4 8 0,1 2 0,6 8 0,9 10 0,8 9 0,-1 2 0,0 1 0,-8-11 0,-2-3 0,-2-7 0,-4-5 0,1 1 0,-4-3 0,5 6 0,6 7 0,8 12 0,14 10 0,4 5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4.5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52 0 24575,'0'87'0,"0"12"0,0-37 0,0 5 0,5 18 0,3 6-328,1-17 0,3 2 0,0 2 83,4 4 0,1 2 1,2-1 244,2-3 0,2-1 0,-1-4 0,5 20 0,0-6 0,-4-17 0,0-6 0,-6-14 0,-1-3 0,10 32 0,3 3 556,-4-4-556,-6-28 0,0 3 142,3 6 0,-1 3-142,4 13 0,-1 2 0,2 5 0,-1 1 0,-3-1 0,-1-2 0,-4-11 0,-1-4 0,-3-13 0,-2-3 0,6 27 0,-4-21 0,0 1 878,0-6-878,1 2 0,-1-3 0,-1 0 0,-3-8 0,-3-9 0,-3-12 0,-3-9 0,0-3 0,-7-3 0,-25-2 0,-33-5 0,17-6 0,-4-5 0,-9-7 0,-1-5 0,-1-7 0,3-3 0,9-1 0,4 0 0,-29-28 0,29 16 0,12 8 0,1 1 0,10 10 0,1 3 0,8 7 0,1 2 0,7 7 0,43 32 0,11 13 0,-5-7 0,3 1 0,25 18 0,-12-10 0,-14-18 0,-13-8 0,-1-5 0,1-3 0,2 1 0,2 1 0,5 2 0,3 1 0,-1-1 0,-3-3 0,-12-4 0,-9-2 0,-5 0 0,-4 0 0,1 0 0,0 0 0,0 0 0,-1 0 0,1 0 0,-1-4 0,4-15 0,3-22 0,5-17 0,9-18 0,3-3 0,4 2 0,1-4 0,3-2 0,-17 35 0,1 0 0,-2 0 0,1 2 0,18-34 0,-10 31 0,-19 28 0,-4 16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6.07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546 134 24575,'-72'28'0,"6"3"0,-1 10 0,12-5 0,8 1 0,2 0 0,3-1 0,1 1 0,14-10 0,4 0 0,13-7 0,8 1 0,2 3 0,0 8 0,-2 6 0,-1-2 0,-3-1 0,-3-6 0,-2-2 0,-1-11 0,6-18 0,11-28 0,21-41 0,-7 21 0,2-3 0,5-11 0,3-1 0,0 2 0,-1 1 0,-2 11 0,-2 3 0,14-19 0,-15 31 0,-9 18 0,-4 10 0,1 4 0,0 0 0,7-1 0,10-3 0,12-3 0,9-1 0,3 3 0,-9 4 0,-7 2 0,-4 3 0,-6 0 0,6 0 0,-1 4 0,7 7 0,4 11 0,1 10 0,0 11 0,5 16 0,-3 0 0,8 3 0,2-1 0,7-2 0,2 3 0,-1-3 0,1-2 0,-10-14 0,-5-7 0,-22-19 0,-16-12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7.89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302 3653 24575,'0'-79'0,"0"30"0,0-5 0,0-28 0,0-11 0,0 11 0,0-7 0,0-4-246,0 10 0,0-4 0,0-2 0,0 1 0,0-2 0,0-1 0,0 0 0,0 1 0,0 5 0,0 1 0,0 1 0,0 4 12,1-5 1,-1 4 0,1 5 233,1-13 0,0 7 0,-1 20 0,2 5-190,8-34 190,-1 4 300,2 17-300,1 7 0,-6 10 0,3-17 983,1-5-218,-1-2 218,0 19-857,-4 8-126,-1 7 685,3 0-685,1-9 0,1 0 0,0-5 0,1-2 0,0 4 0,-2 7 0,-9 18 0,-11 23 0,-9 19 0,-11 14 0,-1 0 0,-5 1 0,-9 2 0,-3 2 0,-10 7 0,-2 0 0,9-5 0,10-7 0,14-11 0,12-7 0,15-18 0,23-26 0,19-26 0,-11 21 0,2-1 0,0-1 0,1 1 0,1-3 0,1-1 0,3-4 0,0 1 0,-5 3 0,0 2 0,28-30 0,-23 35 0,-18 25 0,-7 13 0,-6 4 0,1 6 0,8 13 0,11 18 0,18 24 0,-16-21 0,1 1 0,0 4 0,1 0 0,21 36 0,-14-18 0,-16-25 0,-7-13 0,-3-4 0,-1-8 0,-1-1 0,0-5 0,-4-4 0,-2-4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19.2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0 176 24575,'16'36'0,"7"10"0,12 9 0,6 15 0,-1-1 0,-9-17 0,-13-23 0,-6-16 0,-2-10 0,0-1 0,1-2 0,-2 1 0,5 4 0,4 3 0,0 0 0,-1-2 0,-5-4 0,-3-2 0,6 0 0,7-5 0,17-14 0,24-21 0,-22 12 0,1-3 0,3-3 0,0 1 0,33-27 0,-24 18 0,-24 20 0,-13 9 0,-5 7 0,-3-2 0,4-4 0,8-7 0,20-14 0,17-12 0,4-5 0,-7 8 0,-19 17 0,-18 14 0,-9 8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1.00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3111 24575,'0'-74'0,"11"9"0,7-8 0,3 1 0,4-5 0,4-4-246,0 6 0,3-3 0,2-1 0,1 1 0,0 3 0,2 0 0,1 1 0,-2 1-82,10-15 0,-1 2 0,-1 4 0,-7 14 0,-2 4 0,-2 4-164,3-7 0,-2 5 0,-3 4 0,0-1 0,1-9 0,-1 1 89,-9 21 1,-1 0 402,8-22 0,0-2 0,-8 17 0,1 0 491,3-9 1,2-1-1,0 1 1,0 2-1,-3 6 1,-1 3 491,13-21 0,-17 31 0,-8 18 0,-12 12-171,-12 5-812,-24 3 0,-17 5 0,-21 5 0,-8 6 0,-3 9 0,34-8 0,-2 0 0,1 2 0,-1 1 0,-8 1 0,-1 1 0,5-2 0,4 1 0,-26 8 0,30-9 0,41-11 0,74-23 0,-18-5 0,6-5 0,27-11 0,4-5 0,-5-7 0,-3-1 0,-7 4 0,-5 2 0,-17 13 0,-5 3 0,6-4 0,-24 19 0,-12 9 0,-2 0 0,2-2 0,3-1 0,8-6 0,10-6 0,15-9 0,6-1 0,-2 3 0,-11 10 0,-15 12 0,-11 8 0,-8 8 0,-5 10 0,-2 16 0,0 35 0,0-20 0,0 4 0,0 2 0,0 1 0,0 2 0,0-3 0,2 31 0,2-17 0,2-7 0,1-12 0,-3-10 0,2-13 0,-1-8 0,5-12 0,-4-2 0,0-8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2.24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24575,'1'69'0,"1"0"0,2-2 0,2 0 0,0 5 0,2-2 0,0-8 0,1-3 0,7 38 0,-4-19 0,-1-24 0,-1-3 0,-4-11 0,-2-8 0,-1-5 0,-3-5 0,0-4 0,0 0 0,0-4 0,0-1 0,0-2 0,1-3 0,21-3 0,33-6 0,-4 0 0,4-1 0,1-1 0,0 0 0,1-1 0,-3 0 0,25 0 0,-26 1 0,-5 2 0,-10 1 0,-5 0 0,-3 0 0,-15 0 0,-1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7.1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700 1940 24575,'-51'-54'0,"-1"1"0,3 0 0,1 2 0,6 9 0,3 3 0,-18-24 0,26 27 0,13 13 0,3 4 0,7 9 0,2-1 0,-3-2 0,-4-10 0,-5-9 0,-4-9 0,-11-20 0,-9-11 0,2 5 0,2 9 0,15 25 0,9 10 0,0 1 0,3 0 0,4 4 0,10 2 0,15-7 0,13-3 0,21-20 0,14-15 0,-20 18 0,4-4 0,-3 3 0,5-4 0,1 0-254,6-5 1,1-2-1,2 0 254,2-1 0,0-1 0,-1 3 0,-8 7 0,-1 1 0,-4 5 0,3-1 0,-5 6 0,11-3 0,-28 24 0,-18 12 0,-9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0:29.4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0 560 24575,'55'0'0,"-1"0"0,7 0 0,2 0 0,7 0 0,1 0-492,6 0 0,3 0 0,7 0 0,1 0 164,-22 0 0,1 0 0,4 0 0,13 0 0,3 0 0,3 0 82,-17 0 0,2 0 0,1 0 0,1 0 157,7 0 1,2 0 0,-1 0 0,0 0 88,-2 0 0,-1 0 0,-1 0 0,-1 0 0,19 0 0,-1 0 0,-6 0 0,-19 0 0,-3 0 0,-3 0 0,16 0 0,-6 0 0,-21 2 0,-3 0 983,44 9-914,-1 7-69,-13 3 0,0 2 0,1 2 491,-31-12 1,4 0-1,7 0 1,3-1-1,3-1 1,0-1-1,-11-3 1,-2-1-357,37 2-135,-26-5 0,-4-1 0,4 2 0,7 3 0,3 0 154,13 0-154,-32-2 0,3 0 0,6 0 0,2 0 0,8 1 0,1-1 0,-5 2 0,-2 0 0,-8 0 0,-4 0 0,33 4 0,-25-1 0,-26-7 0,-17-3 0,-1 0 0,-1 0 0,1 0 0,1 1 0,0 2 0,-1 2 0,-5-3 0,-10-7 0,-14-14 0,-25-31 0,1 9 0,-7-5 0,-18-19 0,-3-4 0,-1 2 0,0 1-492,3 3 0,3 3 0,12 14 0,4 3-492,-14-19 650,1 2 334,12 17 0,7 9 0,12 13 0,3 8 983,5 7 0,3 8 0,4 13-646,4 7-337,14 13 0,18 22 0,19 18 0,-22-31 0,2 1 0,24 34 0,-12-19 0,-14-23 0,-7-10 0,-3-5 0,6 4 0,4 7 0,11 14 0,12 19 0,3 2 0,-6-7 0,-13-20 0,-14-21 0,-10-9 0,-6-5 0,-7 1 0,-12 5 0,-28 16 0,-4 6 0,-8 7 0,2-1 0,-4 5 0,-2 2-242,-7 6 1,-1 3-1,0 1 242,1 1 0,0 0 0,3-2 0,-14 13 0,7-6 0,23-21 0,6-5 0,-5 8 0,25-27 0,13-9 0,2-3 0,1-2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0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591 79 24575,'-27'49'0,"-3"-1"0,-5 9 0,1-4 0,-3 6 0,-1 1-328,-3 9 0,-2 0 0,1 1 0,3-6 0,0 1 0,4-5-164,-4 8 0,5-10-492,1-2 0,13-23 1931,3-1-947,12-13 0,2-3 0,6-6 983,10-8 0,3-2 0,20 0 0,11 0-942,20 0-41,6 0 0,-11 0 0,-5 0 0,-19 0 0,-9 0 0,-10 0 0,6-6 0,16-11 0,2 1 0,-3 0 0,-16 8 0,-12 8 0,4 0 0,0 0 0,6 0 0,5 0 0,7 0 0,1 0 0,1 0 0,-2 0 0,-7 0 0,-3 0 0,-6 0 0,2-2 0,-2-1 0,1-1 0,-5-1 0,-3 2 0,0 0 0,-2 1 0,-1 0 0,1-3 0,7 1 0,8 0 0,7-3 0,3 2 0,-6 2 0,-11 0 0,-7-1 0,-7-2 0,-5-7 0,-4 2 0,-2-5 0,-2 3 0,-4-12 0,0-6 0,-3-8 0,-1-4 0,-1 6 0,-2-14 0,3 10 0,-1-5 0,-5-13 0,-1-2 0,-3-8 0,-1-2 0,0 4 0,1 3 0,7 18 0,2 4 0,-8-13 0,11 30 0,6 16 0,2 5 0,1 1 0,-1-4 0,2 1 0,0 0 0,0 2 0,-2 2 0,0 0 0,1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4T12:51:45.31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24575,'0'70'0,"0"19"0,1-32 0,1 3 0,2 10 0,1 4-492,3 7 0,2 2 0,3 11 0,1 4 251,-4-25 0,0 2 1,0-1 471,-2-2 1,0-2-1,-1 0-231,2 27 0,-4-7 240,-2-24 0,-1-9-240,-2 10 0,0-37 0,0-6 983,0-2-583,0 12-267,0 8-133,0 7 0,0 5 0,0 4 0,0 0 0,0-10 0,1-10 0,3-19 0,3-13 0,2-6 0,1 0 0,1 0 0,10 2 0,25 5 0,30 11 0,-25-5 0,2 3 0,2 0 0,-2 2 0,37 15 0,-32-9 0,-24-7 0,-15-3 0,-10-8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0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852 0 24575,'-45'0'0,"-6"0"0,-3 0 0,-13 0 0,3 4 0,-5 9 0,9 7 0,19 1 0,13 3 0,11-3 0,4 4 0,0 5 0,3 8 0,4 32 0,2-22 0,3 3 0,-1 8 0,1 0 0,2-1 0,0-3 0,4 26 0,2-34 0,-1-21 0,-1-14 0,0-4 0,-2 1 0,-1 3 0,-2 12 0,-11 30 0,-2-16 0,-4 5 0,-9 12 0,-5 3 0,-5 6 0,-1-2 0,1-4 0,2-2 0,7-9 0,3-3 0,-3 16 0,14-15 0,8-10 0,2 4 0,3 2 0,0 12 0,8 12 0,19 7 0,-4-36 0,7-5 0,13-4 0,5-5 0,-1-6 0,0-4 0,-2-5 0,-2-3 0,27-1 0,-22-8 0,-4-3 0,-7-3 0,-3-1 0,-11 2 0,-3 3 0,-3 4 0,-4 28 0,1 40 0,-4-12 0,0 5 0,-1 1 0,3 0-492,2-6 0,2-2-270,16 27 762,17-16 0,-22-29 0,5-3 0,6 0 0,5-4-26,15 0 1,6-6 25,6-6 0,5-4 0,-18-4 0,0-1 0,0 0 0,23-4 0,-3-3 0,-14-4 0,-6-3 0,23-12 0,-26-17 0,-17-7 0,-6-12 0,3-12 0,-2-5 0,-10 26 0,2-1 0,2-3 0,1 0 0,0 0 0,0 2 491,-3 8 1,-3 3 266,9-13-702,-11 21-56,-8 6 0,-5 4 0,-1 0 0,-1-2 0,-2 1 0,1 0 0,-3 3 0,0-10 0,0-14 0,0-24 0,0-17 0,0 8 0,0 12 0,0 25 0,0 14 0,-2 6 0,-6 7 0,-7 3 0,-7 7 0,-8-1 0,-10-3 0,-12-32 0,17-9 0,1-11 0,9 7 0,0-6 0,4-1-328,-1-1 0,2-2 0,3 2 139,0 1 1,1 0 0,2 4 188,0-7 0,2 4 0,4 13 0,-1 3 0,-7-32 0,5 27 0,-1 11 0,-6 18 0,-14 10 983,-18 12-417,-12 11-566,-2 5 0,15-1 0,18-8 0,14-8 0,8-4 0,1 0 0,-2-8 0,-1-11 0,-2-10 0,0-3 0,-1 9 0,-7 11 0,-1 8 0,-4 3 0,-1 1 0,3 0 0,1 0 0,-4 0 0,-9-5 0,-10-9 0,-9-11 0,4-12 0,15-1 0,16 14 0,14 8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0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960 0 24575,'-34'33'0,"-18"18"0,13-9 0,-5 6-328,5-5 0,-3 4 0,-2 1 0,-6 7 0,-2 4 0,0 0 320,-2 2 0,-1 1 1,3 0 7,4-6 0,0 0 0,4-4 0,-8 11 0,5-7 0,16-18 0,5-5 641,-3 4-641,17-21 329,5-8-329,3-1 0,2-1 0,4 7 983,2 7-945,4 7-38,7 10 0,15 29 0,-9-22 0,2 4 0,5 6 0,-1 2 0,1-1 0,-3-2 0,-4-11 0,-3-5 0,8 12 0,-12-24 0,-5-14 0,0-7 0,-1 0 0,4 11 0,9 20 0,9 25 0,6 12 0,-3-5 0,-8-15 0,-13-20 0,-3-13 0,-4-10 0,-2-5 0,4-1 0,11-3 0,24-5 0,29-1 0,-23 3 0,1 1 0,-2 0 0,-2 1 0,36 1 0,-23 0 0,-14 0 0,-1 0 0,3 0 0,12 0 0,6 0 0,1 0 0,-10 0 0,-15 0 0,-14 0 0,-8 0 0,-6 0 0,4 0 0,6 0 0,10 0 0,16 0 0,9 0 0,2 0 0,-10 0 0,-18 0 0,-13 0 0,-9-3 0,-5-3 0,-2-3 0,1-6 0,9-7 0,15-21 0,21-26 0,-15 21 0,2-6 0,-1 2 0,1-1-492,0-3 0,-2 1 0,-6 9 0,-1 1 0,-5 6 0,0 2-492,19-36 369,-1 7 615,-18 28 0,1 2 0,16-30 0,-5 11 983,-11 22 0,-12 17 0,-10 11 0,-22 3-364,-2 2-619,-15-4 0,1-4 0,-11-8 0,-19-14 0,26 9 0,-2-4 0,-4-4 0,-1-3 0,-4-7 0,-1-1 0,8 2 0,2 2 0,5 0 0,1 1 0,7 4 0,2 2 0,-13-17 0,0 1 0,3 6 0,1 2 0,5 7 0,8 8 0,6 7 0,0 3 0,0 0 0,-8-9 0,0-3 0,-3-5 0,-3-5 0,1 1 0,-3-2 0,4 5 0,5 5 0,6 11 0,13 8 0,2 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0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44 0 24575,'0'73'0,"0"11"0,0-32 0,0 4 0,4 16 0,3 5-328,0-15 0,3 2 0,1 2 83,2 3 0,1 2 1,2-1 244,2-3 0,1 0 0,0-4 0,4 17 0,0-5 0,-4-14 0,0-6 0,-4-11 0,-2-3 0,9 28 0,2 1 556,-3-2-556,-5-24 0,0 2 142,3 5 0,-1 3-142,3 11 0,-1 2 0,2 3 0,-1 2 0,-2-1 0,-2-2 0,-2-9 0,-2-4 0,-2-10 0,-2-3 0,6 22 0,-4-17 0,-1 1 878,1-5-878,1 2 0,-1-3 0,-1 0 0,-2-7 0,-3-8 0,-3-9 0,-2-8 0,0-3 0,-5-2 0,-22-2 0,-28-4 0,14-5 0,-2-4 0,-9-6 0,0-4 0,-1-7 0,2-1 0,8-2 0,4 0 0,-25-23 0,24 13 0,11 7 0,0 1 0,9 8 0,0 3 0,8 6 0,0 1 0,6 6 0,36 28 0,10 10 0,-5-6 0,3 1 0,21 15 0,-10-8 0,-12-15 0,-11-7 0,0-4 0,0-3 0,1 1 0,3 1 0,4 1 0,2 2 0,-1-2 0,-2-2 0,-10-3 0,-8-2 0,-4 0 0,-3 0 0,0 0 0,0 0 0,1 0 0,-2 0 0,2 0 0,-1-3 0,2-13 0,4-19 0,4-14 0,7-15 0,3-2 0,3 1 0,1-3 0,2-2 0,-13 29 0,0 1 0,-2-1 0,1 3 0,16-30 0,-9 27 0,-16 23 0,-4 14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0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460 113 24575,'-61'24'0,"6"2"0,-2 8 0,11-3 0,6 0 0,2 0 0,3-1 0,1 1 0,11-8 0,3 0 0,12-6 0,6 0 0,2 4 0,0 6 0,-1 5 0,-2-2 0,-2-1 0,-3-4 0,-1-2 0,-1-10 0,5-15 0,9-23 0,18-35 0,-6 18 0,2-2 0,4-10 0,2-1 0,1 2 0,-2 1 0,-1 9 0,-2 2 0,12-15 0,-12 25 0,-8 16 0,-4 8 0,1 4 0,0 0 0,7-2 0,7-1 0,11-4 0,7 0 0,3 3 0,-8 3 0,-5 1 0,-4 3 0,-6 0 0,6 0 0,0 3 0,5 7 0,3 8 0,1 9 0,0 9 0,5 14 0,-3 0 0,6 2 0,3-1 0,5-1 0,2 2 0,-1-2 0,1-2 0,-8-12 0,-5-5 0,-18-17 0,-14-10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254 3078 24575,'0'-66'0,"0"24"0,0-3 0,0-24 0,0-10 0,0 10 0,0-6 0,0-3-246,0 8 0,0-3 0,0-2 0,0 1 0,0-2 0,0-1 0,0 0 0,0 2 0,0 3 0,0 1 0,0 1 0,0 4 12,1-5 1,-1 3 0,1 5 233,1-11 0,0 6 0,-2 16 0,3 5-190,6-29 190,0 4 300,1 14-300,1 6 0,-5 8 0,2-14 983,1-5-218,0-1 218,-1 16-857,-3 7-126,-1 6 685,3-1-685,1-7 0,0 0 0,1-4 0,0-2 0,0 4 0,-1 5 0,-8 16 0,-10 19 0,-6 15 0,-11 13 0,0 0 0,-4 1 0,-7 1 0,-4 2 0,-7 6 0,-3 0 0,8-5 0,9-5 0,11-10 0,11-5 0,12-16 0,20-21 0,15-22 0,-9 17 0,2-1 0,0 0 0,1 0 0,1-2 0,0-1 0,3-3 0,0 1 0,-4 2 0,0 1 0,23-24 0,-19 29 0,-15 21 0,-6 11 0,-5 3 0,1 6 0,6 10 0,10 16 0,15 19 0,-14-16 0,2-1 0,-1 5 0,1-1 0,18 31 0,-12-16 0,-14-20 0,-5-12 0,-3-3 0,-1-7 0,0 0 0,-1-5 0,-3-3 0,-1-3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1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0 148 24575,'13'31'0,"7"7"0,9 9 0,6 12 0,-1-1 0,-8-14 0,-11-20 0,-5-13 0,-2-8 0,1-2 0,0-1 0,-1 1 0,4 3 0,3 3 0,0 0 0,-1-2 0,-4-3 0,-2-2 0,4 0 0,7-5 0,14-11 0,20-17 0,-18 9 0,0-2 0,3-3 0,0 1 0,27-22 0,-19 15 0,-21 16 0,-10 8 0,-5 6 0,-3-2 0,4-3 0,7-6 0,16-12 0,15-10 0,4-4 0,-7 7 0,-16 14 0,-15 12 0,-7 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1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2621 24575,'0'-62'0,"9"7"0,6-6 0,3 0 0,3-4 0,4-3-246,-1 5 0,3-3 0,2-1 0,0 2 0,1 2 0,1-1 0,1 2 0,-2 0-82,9-12 0,-1 2 0,-1 3 0,-6 11 0,-1 5 0,-3 2-164,4-5 0,-3 3 0,-1 4 0,-1 0 0,1-9 0,-1 2 89,-8 17 1,0 0 402,6-18 0,1-2 0,-7 14 0,0 1 491,3-8 1,2-1-1,0 0 1,-1 3-1,-1 4 1,-2 3 491,11-17 0,-14 25 0,-6 16 0,-11 9-171,-10 5-812,-20 3 0,-15 3 0,-17 5 0,-7 5 0,-2 8 0,28-7 0,-2-1 0,2 3 0,-2 0 0,-6 1 0,-1 1 0,4-1 0,3 0 0,-21 7 0,25-8 0,34-9 0,63-19 0,-15-5 0,4-3 0,24-10 0,2-5 0,-3-5 0,-3-1 0,-6 4 0,-4 1 0,-14 11 0,-5 2 0,6-2 0,-21 15 0,-10 8 0,-2-1 0,2-1 0,3 0 0,6-6 0,9-5 0,13-7 0,4-2 0,-1 4 0,-9 7 0,-14 11 0,-8 7 0,-7 6 0,-4 8 0,-2 15 0,0 28 0,0-16 0,0 3 0,0 2 0,0 1 0,0 1 0,0-2 0,1 26 0,3-14 0,1-6 0,1-11 0,-3-7 0,2-12 0,-1-7 0,5-9 0,-4-2 0,0-7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47.21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24575,'1'58'0,"1"0"0,1-1 0,2-1 0,0 5 0,2-2 0,-1-7 0,2-2 0,6 32 0,-4-17 0,-1-19 0,-1-3 0,-3-10 0,-1-6 0,-2-4 0,-2-4 0,0-4 0,0 0 0,0-3 0,0-1 0,0-2 0,1-2 0,18-3 0,27-5 0,-3 0 0,3 0 0,2-2 0,-1 1 0,1-2 0,-3 1 0,22-1 0,-23 2 0,-3 1 0,-9 1 0,-4 0 0,-3 0 0,-12 0 0,-2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79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591 79 24575,'-27'49'0,"-3"-1"0,-5 9 0,1-4 0,-3 6 0,-1 1-328,-3 9 0,-2 0 0,1 1 0,3-6 0,0 1 0,4-5-164,-4 8 0,5-10-492,1-2 0,13-23 1931,3-1-947,12-13 0,2-3 0,6-6 983,10-8 0,3-2 0,20 0 0,11 0-942,20 0-41,6 0 0,-11 0 0,-5 0 0,-19 0 0,-9 0 0,-10 0 0,6-6 0,16-11 0,2 1 0,-3 0 0,-16 8 0,-12 8 0,4 0 0,0 0 0,6 0 0,5 0 0,7 0 0,1 0 0,1 0 0,-2 0 0,-7 0 0,-3 0 0,-6 0 0,2-2 0,-2-1 0,1-1 0,-5-1 0,-3 2 0,0 0 0,-2 1 0,-1 0 0,1-3 0,7 1 0,8 0 0,7-3 0,3 2 0,-6 2 0,-11 0 0,-7-1 0,-7-2 0,-5-7 0,-4 2 0,-2-5 0,-2 3 0,-4-12 0,0-6 0,-3-8 0,-1-4 0,-1 6 0,-2-14 0,3 10 0,-1-5 0,-5-13 0,-1-2 0,-3-8 0,-1-2 0,0 4 0,1 3 0,7 18 0,2 4 0,-8-13 0,11 30 0,6 16 0,2 5 0,1 1 0,-1-4 0,2 1 0,0 0 0,0 2 0,-2 2 0,0 0 0,1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2:48:52.79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852 0 24575,'-45'0'0,"-6"0"0,-3 0 0,-13 0 0,3 4 0,-5 9 0,9 7 0,19 1 0,13 3 0,11-3 0,4 4 0,0 5 0,3 8 0,4 32 0,2-22 0,3 3 0,-1 8 0,1 0 0,2-1 0,0-3 0,4 26 0,2-34 0,-1-21 0,-1-14 0,0-4 0,-2 1 0,-1 3 0,-2 12 0,-11 30 0,-2-16 0,-4 5 0,-9 12 0,-5 3 0,-5 6 0,-1-2 0,1-4 0,2-2 0,7-9 0,3-3 0,-3 16 0,14-15 0,8-10 0,2 4 0,3 2 0,0 12 0,8 12 0,19 7 0,-4-36 0,7-5 0,13-4 0,5-5 0,-1-6 0,0-4 0,-2-5 0,-2-3 0,27-1 0,-22-8 0,-4-3 0,-7-3 0,-3-1 0,-11 2 0,-3 3 0,-3 4 0,-4 28 0,1 40 0,-4-12 0,0 5 0,-1 1 0,3 0-492,2-6 0,2-2-270,16 27 762,17-16 0,-22-29 0,5-3 0,6 0 0,5-4-26,15 0 1,6-6 25,6-6 0,5-4 0,-18-4 0,0-1 0,0 0 0,23-4 0,-3-3 0,-14-4 0,-6-3 0,23-12 0,-26-17 0,-17-7 0,-6-12 0,3-12 0,-2-5 0,-10 26 0,2-1 0,2-3 0,1 0 0,0 0 0,0 2 491,-3 8 1,-3 3 266,9-13-702,-11 21-56,-8 6 0,-5 4 0,-1 0 0,-1-2 0,-2 1 0,1 0 0,-3 3 0,0-10 0,0-14 0,0-24 0,0-17 0,0 8 0,0 12 0,0 25 0,0 14 0,-2 6 0,-6 7 0,-7 3 0,-7 7 0,-8-1 0,-10-3 0,-12-32 0,17-9 0,1-11 0,9 7 0,0-6 0,4-1-328,-1-1 0,2-2 0,3 2 139,0 1 1,1 0 0,2 4 188,0-7 0,2 4 0,4 13 0,-1 3 0,-7-32 0,5 27 0,-1 11 0,-6 18 0,-14 10 983,-18 12-417,-12 11-566,-2 5 0,15-1 0,18-8 0,14-8 0,8-4 0,1 0 0,-2-8 0,-1-11 0,-2-10 0,0-3 0,-1 9 0,-7 11 0,-1 8 0,-4 3 0,-1 1 0,3 0 0,1 0 0,-4 0 0,-9-5 0,-10-9 0,-9-11 0,4-12 0,15-1 0,16 14 0,14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A1015-8AF0-784D-9C16-0735694E50F6}" type="datetimeFigureOut">
              <a:rPr lang="en-US" smtClean="0"/>
              <a:t>5/25/26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0D6F8-2F14-6A48-ABB3-D54FCDCAD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1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24BCF-A0E9-5142-A9CF-114FBED98E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8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A529-89B7-BDB8-EE94-BEC93CD9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EB454-A8CA-828D-5315-03785FCA8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8B2E-E568-B3AE-F745-CA2F73E8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53B70-6C1D-F498-E2DB-D4AB9C4D7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66526-50AC-041A-561D-5C4DFA1B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D8B36-1142-6A5A-3799-22644A45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140BA-433B-6C1A-AFDF-0F14AE695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98067-48A3-02B6-E3C5-0FD5B309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FCB60-BD2B-0102-7853-223BDE1D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E3B05-E373-E838-54E7-44B538A18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6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44D49-12D1-3B9E-2199-3598AF4017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A46ED-A483-9EE8-A461-15FF80952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89603-6F25-3C9B-C94A-6135DB80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3DE6F-01B2-3270-AE3F-4C689D2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5D788-959C-AD05-41B2-17F8133F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BDD3-7746-2BC6-16BF-BC59597E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C05A-9ED3-0C9B-CE50-CEA1EB120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4A495-6749-E8C2-BC8E-5DC7EC17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93697-8EE6-4FAE-DBE5-BCD427FB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30F75-C83C-EA17-F9CC-5F897CCD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7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84B5-196D-A58B-6185-7F7DAE81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56C1-C0CF-AD8B-3395-429C044C7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95A3C-C032-9798-376B-2C6285A6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B02CA-D0F7-FAA0-8EA8-67CAC6F6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1AD21-D730-E847-5440-2B1625FD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4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AF8D-AE4D-9E79-9CBB-EA622888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B77C-509D-01F4-09C9-98DCDF40A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CB0E6-C785-4ABB-8DA9-C201AF06B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C7A1A-C095-AA25-ECFC-C3F757C0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D3BB5-4D4C-5010-5911-6D56B63E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59D87-C71E-75B8-33F5-22965231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0ADF-DEF7-86FB-C3C4-5EA90195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C87FC-0F45-05C5-5EE5-50EAC1BEE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85C0C-09C6-78F0-7E55-12DF8A81C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C8EB-5C89-091D-5ABA-47DA714B2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0B007-1E62-74BF-D329-D2BEE44E0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0BB43-6C15-C95F-87EB-2B7F3EBB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EB6DE-76F3-1363-7B29-6571C065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03750-A300-6D43-5AFA-9CB04535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BD44-4B5B-06B3-78CC-BCC64ED21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FDA221-1782-F83D-0506-DB2E6CA1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29615-2709-F99D-6DA3-0403385A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CAD2F-3A48-9E34-5826-85B69093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8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258893-DC35-F3E6-D60E-85710FDA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D8B26-BC9B-A542-E324-F398D3E2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52A13-E359-AA25-4CA6-69A0E247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1AE2-53A9-62DF-DB96-432A4427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CEF2-D3DF-BEF2-9949-28F242993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51A85-45B9-2A9C-D227-A666AB8F6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716BC-63DB-C577-3639-15406E4B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5402E-0855-DB26-0FCA-B18128BD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3CA68-4A6A-3566-09E4-E7315351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98AA8-DE40-01BA-E2CF-03702552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9E07D-23E2-4645-B7EB-485AD418A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5E5EF-BF96-3709-CE91-0F6490CBD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037FD-FF57-9527-7556-FB9C5965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8B21F-DD34-CABA-9119-020E00E2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F15C6-E3E6-182A-39F7-A88C55EC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4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E2B32-DDE3-BB9F-A3D3-26AA80F1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3C0F-DFC0-7373-93F3-B7405E58E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97B63-2F5B-1EBB-AB78-DF5003660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F18EC-4FDB-B04E-A5C9-AC08571CB6F2}" type="datetimeFigureOut">
              <a:rPr lang="en-US" smtClean="0"/>
              <a:t>5/25/26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C361A-11DD-9ACA-3E86-E3CD565E1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FCF44-8294-757F-1488-3524F1CBF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703E9B-8449-F942-A7AD-51F01E5CD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4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9" Type="http://schemas.openxmlformats.org/officeDocument/2006/relationships/customXml" Target="../ink/ink45.xml"/><Relationship Id="rId21" Type="http://schemas.openxmlformats.org/officeDocument/2006/relationships/image" Target="../media/image74.png"/><Relationship Id="rId34" Type="http://schemas.openxmlformats.org/officeDocument/2006/relationships/image" Target="../media/image80.png"/><Relationship Id="rId42" Type="http://schemas.openxmlformats.org/officeDocument/2006/relationships/image" Target="../media/image84.png"/><Relationship Id="rId47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customXml" Target="../ink/ink26.xml"/><Relationship Id="rId16" Type="http://schemas.openxmlformats.org/officeDocument/2006/relationships/customXml" Target="../ink/ink33.xml"/><Relationship Id="rId29" Type="http://schemas.openxmlformats.org/officeDocument/2006/relationships/image" Target="../media/image78.png"/><Relationship Id="rId11" Type="http://schemas.openxmlformats.org/officeDocument/2006/relationships/image" Target="../media/image69.png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37" Type="http://schemas.openxmlformats.org/officeDocument/2006/relationships/customXml" Target="../ink/ink44.xml"/><Relationship Id="rId40" Type="http://schemas.openxmlformats.org/officeDocument/2006/relationships/image" Target="../media/image83.png"/><Relationship Id="rId45" Type="http://schemas.openxmlformats.org/officeDocument/2006/relationships/customXml" Target="../ink/ink48.xml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customXml" Target="../ink/ink39.xml"/><Relationship Id="rId36" Type="http://schemas.openxmlformats.org/officeDocument/2006/relationships/image" Target="../media/image81.png"/><Relationship Id="rId49" Type="http://schemas.openxmlformats.org/officeDocument/2006/relationships/image" Target="../media/image9.png"/><Relationship Id="rId10" Type="http://schemas.openxmlformats.org/officeDocument/2006/relationships/customXml" Target="../ink/ink30.xml"/><Relationship Id="rId19" Type="http://schemas.openxmlformats.org/officeDocument/2006/relationships/image" Target="../media/image73.png"/><Relationship Id="rId31" Type="http://schemas.openxmlformats.org/officeDocument/2006/relationships/image" Target="../media/image79.png"/><Relationship Id="rId44" Type="http://schemas.openxmlformats.org/officeDocument/2006/relationships/image" Target="../media/image85.png"/><Relationship Id="rId4" Type="http://schemas.openxmlformats.org/officeDocument/2006/relationships/customXml" Target="../ink/ink27.xml"/><Relationship Id="rId9" Type="http://schemas.openxmlformats.org/officeDocument/2006/relationships/image" Target="../media/image68.png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77.png"/><Relationship Id="rId30" Type="http://schemas.openxmlformats.org/officeDocument/2006/relationships/customXml" Target="../ink/ink40.xml"/><Relationship Id="rId35" Type="http://schemas.openxmlformats.org/officeDocument/2006/relationships/customXml" Target="../ink/ink43.xml"/><Relationship Id="rId43" Type="http://schemas.openxmlformats.org/officeDocument/2006/relationships/customXml" Target="../ink/ink47.xml"/><Relationship Id="rId48" Type="http://schemas.openxmlformats.org/officeDocument/2006/relationships/image" Target="../media/image8.png"/><Relationship Id="rId8" Type="http://schemas.openxmlformats.org/officeDocument/2006/relationships/customXml" Target="../ink/ink29.xml"/><Relationship Id="rId3" Type="http://schemas.openxmlformats.org/officeDocument/2006/relationships/image" Target="../media/image65.png"/><Relationship Id="rId12" Type="http://schemas.openxmlformats.org/officeDocument/2006/relationships/customXml" Target="../ink/ink31.xml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33" Type="http://schemas.openxmlformats.org/officeDocument/2006/relationships/customXml" Target="../ink/ink42.xml"/><Relationship Id="rId38" Type="http://schemas.openxmlformats.org/officeDocument/2006/relationships/image" Target="../media/image82.png"/><Relationship Id="rId46" Type="http://schemas.openxmlformats.org/officeDocument/2006/relationships/image" Target="../media/image86.png"/><Relationship Id="rId20" Type="http://schemas.openxmlformats.org/officeDocument/2006/relationships/customXml" Target="../ink/ink35.xml"/><Relationship Id="rId41" Type="http://schemas.openxmlformats.org/officeDocument/2006/relationships/customXml" Target="../ink/ink4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0.xml"/><Relationship Id="rId21" Type="http://schemas.openxmlformats.org/officeDocument/2006/relationships/image" Target="../media/image74.png"/><Relationship Id="rId42" Type="http://schemas.openxmlformats.org/officeDocument/2006/relationships/customXml" Target="../ink/ink76.xml"/><Relationship Id="rId47" Type="http://schemas.openxmlformats.org/officeDocument/2006/relationships/image" Target="../media/image170.png"/><Relationship Id="rId63" Type="http://schemas.openxmlformats.org/officeDocument/2006/relationships/customXml" Target="../ink/ink91.xml"/><Relationship Id="rId68" Type="http://schemas.openxmlformats.org/officeDocument/2006/relationships/customXml" Target="../ink/ink96.xml"/><Relationship Id="rId84" Type="http://schemas.openxmlformats.org/officeDocument/2006/relationships/customXml" Target="../ink/ink112.xml"/><Relationship Id="rId16" Type="http://schemas.openxmlformats.org/officeDocument/2006/relationships/customXml" Target="../ink/ink54.xml"/><Relationship Id="rId11" Type="http://schemas.openxmlformats.org/officeDocument/2006/relationships/image" Target="../media/image69.png"/><Relationship Id="rId32" Type="http://schemas.openxmlformats.org/officeDocument/2006/relationships/customXml" Target="../ink/ink66.xml"/><Relationship Id="rId37" Type="http://schemas.openxmlformats.org/officeDocument/2006/relationships/customXml" Target="../ink/ink71.xml"/><Relationship Id="rId53" Type="http://schemas.openxmlformats.org/officeDocument/2006/relationships/customXml" Target="../ink/ink83.xml"/><Relationship Id="rId58" Type="http://schemas.openxmlformats.org/officeDocument/2006/relationships/image" Target="../media/image76.png"/><Relationship Id="rId74" Type="http://schemas.openxmlformats.org/officeDocument/2006/relationships/customXml" Target="../ink/ink102.xml"/><Relationship Id="rId79" Type="http://schemas.openxmlformats.org/officeDocument/2006/relationships/customXml" Target="../ink/ink107.xml"/><Relationship Id="rId5" Type="http://schemas.openxmlformats.org/officeDocument/2006/relationships/image" Target="../media/image160.png"/><Relationship Id="rId61" Type="http://schemas.openxmlformats.org/officeDocument/2006/relationships/customXml" Target="../ink/ink89.xml"/><Relationship Id="rId82" Type="http://schemas.openxmlformats.org/officeDocument/2006/relationships/customXml" Target="../ink/ink110.xml"/><Relationship Id="rId19" Type="http://schemas.openxmlformats.org/officeDocument/2006/relationships/image" Target="../media/image73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customXml" Target="../ink/ink61.xml"/><Relationship Id="rId30" Type="http://schemas.openxmlformats.org/officeDocument/2006/relationships/customXml" Target="../ink/ink64.xml"/><Relationship Id="rId35" Type="http://schemas.openxmlformats.org/officeDocument/2006/relationships/customXml" Target="../ink/ink69.xml"/><Relationship Id="rId43" Type="http://schemas.openxmlformats.org/officeDocument/2006/relationships/image" Target="../media/image65.png"/><Relationship Id="rId48" Type="http://schemas.openxmlformats.org/officeDocument/2006/relationships/customXml" Target="../ink/ink79.xml"/><Relationship Id="rId56" Type="http://schemas.openxmlformats.org/officeDocument/2006/relationships/customXml" Target="../ink/ink86.xml"/><Relationship Id="rId64" Type="http://schemas.openxmlformats.org/officeDocument/2006/relationships/customXml" Target="../ink/ink92.xml"/><Relationship Id="rId69" Type="http://schemas.openxmlformats.org/officeDocument/2006/relationships/customXml" Target="../ink/ink97.xml"/><Relationship Id="rId77" Type="http://schemas.openxmlformats.org/officeDocument/2006/relationships/customXml" Target="../ink/ink105.xml"/><Relationship Id="rId51" Type="http://schemas.openxmlformats.org/officeDocument/2006/relationships/customXml" Target="../ink/ink81.xml"/><Relationship Id="rId72" Type="http://schemas.openxmlformats.org/officeDocument/2006/relationships/customXml" Target="../ink/ink100.xml"/><Relationship Id="rId80" Type="http://schemas.openxmlformats.org/officeDocument/2006/relationships/customXml" Target="../ink/ink108.xml"/><Relationship Id="rId85" Type="http://schemas.openxmlformats.org/officeDocument/2006/relationships/customXml" Target="../ink/ink113.xml"/><Relationship Id="rId3" Type="http://schemas.openxmlformats.org/officeDocument/2006/relationships/image" Target="../media/image150.png"/><Relationship Id="rId12" Type="http://schemas.openxmlformats.org/officeDocument/2006/relationships/customXml" Target="../ink/ink52.xml"/><Relationship Id="rId17" Type="http://schemas.openxmlformats.org/officeDocument/2006/relationships/image" Target="../media/image72.png"/><Relationship Id="rId25" Type="http://schemas.openxmlformats.org/officeDocument/2006/relationships/customXml" Target="../ink/ink59.xml"/><Relationship Id="rId33" Type="http://schemas.openxmlformats.org/officeDocument/2006/relationships/customXml" Target="../ink/ink67.xml"/><Relationship Id="rId38" Type="http://schemas.openxmlformats.org/officeDocument/2006/relationships/customXml" Target="../ink/ink72.xml"/><Relationship Id="rId46" Type="http://schemas.openxmlformats.org/officeDocument/2006/relationships/customXml" Target="../ink/ink78.xml"/><Relationship Id="rId59" Type="http://schemas.openxmlformats.org/officeDocument/2006/relationships/customXml" Target="../ink/ink88.xml"/><Relationship Id="rId67" Type="http://schemas.openxmlformats.org/officeDocument/2006/relationships/customXml" Target="../ink/ink95.xml"/><Relationship Id="rId20" Type="http://schemas.openxmlformats.org/officeDocument/2006/relationships/customXml" Target="../ink/ink56.xml"/><Relationship Id="rId41" Type="http://schemas.openxmlformats.org/officeDocument/2006/relationships/customXml" Target="../ink/ink75.xml"/><Relationship Id="rId54" Type="http://schemas.openxmlformats.org/officeDocument/2006/relationships/customXml" Target="../ink/ink84.xml"/><Relationship Id="rId62" Type="http://schemas.openxmlformats.org/officeDocument/2006/relationships/customXml" Target="../ink/ink90.xml"/><Relationship Id="rId70" Type="http://schemas.openxmlformats.org/officeDocument/2006/relationships/customXml" Target="../ink/ink98.xml"/><Relationship Id="rId75" Type="http://schemas.openxmlformats.org/officeDocument/2006/relationships/customXml" Target="../ink/ink103.xml"/><Relationship Id="rId83" Type="http://schemas.openxmlformats.org/officeDocument/2006/relationships/customXml" Target="../ink/ink11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1.xml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customXml" Target="../ink/ink62.xml"/><Relationship Id="rId36" Type="http://schemas.openxmlformats.org/officeDocument/2006/relationships/customXml" Target="../ink/ink70.xml"/><Relationship Id="rId49" Type="http://schemas.openxmlformats.org/officeDocument/2006/relationships/image" Target="../media/image180.png"/><Relationship Id="rId57" Type="http://schemas.openxmlformats.org/officeDocument/2006/relationships/customXml" Target="../ink/ink87.xml"/><Relationship Id="rId31" Type="http://schemas.openxmlformats.org/officeDocument/2006/relationships/customXml" Target="../ink/ink65.xml"/><Relationship Id="rId44" Type="http://schemas.openxmlformats.org/officeDocument/2006/relationships/customXml" Target="../ink/ink77.xml"/><Relationship Id="rId52" Type="http://schemas.openxmlformats.org/officeDocument/2006/relationships/customXml" Target="../ink/ink82.xml"/><Relationship Id="rId60" Type="http://schemas.openxmlformats.org/officeDocument/2006/relationships/image" Target="../media/image77.png"/><Relationship Id="rId65" Type="http://schemas.openxmlformats.org/officeDocument/2006/relationships/customXml" Target="../ink/ink93.xml"/><Relationship Id="rId73" Type="http://schemas.openxmlformats.org/officeDocument/2006/relationships/customXml" Target="../ink/ink101.xml"/><Relationship Id="rId78" Type="http://schemas.openxmlformats.org/officeDocument/2006/relationships/customXml" Target="../ink/ink106.xml"/><Relationship Id="rId81" Type="http://schemas.openxmlformats.org/officeDocument/2006/relationships/customXml" Target="../ink/ink109.xml"/><Relationship Id="rId86" Type="http://schemas.openxmlformats.org/officeDocument/2006/relationships/customXml" Target="../ink/ink114.xml"/><Relationship Id="rId4" Type="http://schemas.openxmlformats.org/officeDocument/2006/relationships/customXml" Target="../ink/ink50.xml"/><Relationship Id="rId13" Type="http://schemas.openxmlformats.org/officeDocument/2006/relationships/image" Target="../media/image70.png"/><Relationship Id="rId18" Type="http://schemas.openxmlformats.org/officeDocument/2006/relationships/customXml" Target="../ink/ink55.xml"/><Relationship Id="rId39" Type="http://schemas.openxmlformats.org/officeDocument/2006/relationships/customXml" Target="../ink/ink73.xml"/><Relationship Id="rId34" Type="http://schemas.openxmlformats.org/officeDocument/2006/relationships/customXml" Target="../ink/ink68.xml"/><Relationship Id="rId50" Type="http://schemas.openxmlformats.org/officeDocument/2006/relationships/customXml" Target="../ink/ink80.xml"/><Relationship Id="rId55" Type="http://schemas.openxmlformats.org/officeDocument/2006/relationships/customXml" Target="../ink/ink85.xml"/><Relationship Id="rId76" Type="http://schemas.openxmlformats.org/officeDocument/2006/relationships/customXml" Target="../ink/ink104.xml"/><Relationship Id="rId71" Type="http://schemas.openxmlformats.org/officeDocument/2006/relationships/customXml" Target="../ink/ink99.xml"/><Relationship Id="rId2" Type="http://schemas.openxmlformats.org/officeDocument/2006/relationships/customXml" Target="../ink/ink49.xml"/><Relationship Id="rId29" Type="http://schemas.openxmlformats.org/officeDocument/2006/relationships/customXml" Target="../ink/ink63.xml"/><Relationship Id="rId24" Type="http://schemas.openxmlformats.org/officeDocument/2006/relationships/customXml" Target="../ink/ink58.xml"/><Relationship Id="rId40" Type="http://schemas.openxmlformats.org/officeDocument/2006/relationships/customXml" Target="../ink/ink74.xml"/><Relationship Id="rId45" Type="http://schemas.openxmlformats.org/officeDocument/2006/relationships/image" Target="../media/image66.png"/><Relationship Id="rId66" Type="http://schemas.openxmlformats.org/officeDocument/2006/relationships/customXml" Target="../ink/ink94.xml"/><Relationship Id="rId87" Type="http://schemas.openxmlformats.org/officeDocument/2006/relationships/customXml" Target="../ink/ink11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customXml" Target="../ink/ink124.xml"/><Relationship Id="rId26" Type="http://schemas.openxmlformats.org/officeDocument/2006/relationships/customXml" Target="../ink/ink128.xml"/><Relationship Id="rId39" Type="http://schemas.openxmlformats.org/officeDocument/2006/relationships/customXml" Target="../ink/ink135.xml"/><Relationship Id="rId21" Type="http://schemas.openxmlformats.org/officeDocument/2006/relationships/image" Target="../media/image74.png"/><Relationship Id="rId34" Type="http://schemas.openxmlformats.org/officeDocument/2006/relationships/image" Target="../media/image80.png"/><Relationship Id="rId42" Type="http://schemas.openxmlformats.org/officeDocument/2006/relationships/image" Target="../media/image84.png"/><Relationship Id="rId7" Type="http://schemas.openxmlformats.org/officeDocument/2006/relationships/image" Target="../media/image67.png"/><Relationship Id="rId2" Type="http://schemas.openxmlformats.org/officeDocument/2006/relationships/customXml" Target="../ink/ink116.xml"/><Relationship Id="rId16" Type="http://schemas.openxmlformats.org/officeDocument/2006/relationships/customXml" Target="../ink/ink123.xml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8.xml"/><Relationship Id="rId11" Type="http://schemas.openxmlformats.org/officeDocument/2006/relationships/image" Target="../media/image69.png"/><Relationship Id="rId24" Type="http://schemas.openxmlformats.org/officeDocument/2006/relationships/customXml" Target="../ink/ink127.xml"/><Relationship Id="rId32" Type="http://schemas.openxmlformats.org/officeDocument/2006/relationships/customXml" Target="../ink/ink131.xml"/><Relationship Id="rId37" Type="http://schemas.openxmlformats.org/officeDocument/2006/relationships/customXml" Target="../ink/ink134.xml"/><Relationship Id="rId40" Type="http://schemas.openxmlformats.org/officeDocument/2006/relationships/image" Target="../media/image83.png"/><Relationship Id="rId45" Type="http://schemas.openxmlformats.org/officeDocument/2006/relationships/customXml" Target="../ink/ink138.xml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customXml" Target="../ink/ink129.xml"/><Relationship Id="rId36" Type="http://schemas.openxmlformats.org/officeDocument/2006/relationships/image" Target="../media/image81.png"/><Relationship Id="rId10" Type="http://schemas.openxmlformats.org/officeDocument/2006/relationships/customXml" Target="../ink/ink120.xml"/><Relationship Id="rId19" Type="http://schemas.openxmlformats.org/officeDocument/2006/relationships/image" Target="../media/image73.png"/><Relationship Id="rId31" Type="http://schemas.openxmlformats.org/officeDocument/2006/relationships/image" Target="../media/image79.png"/><Relationship Id="rId44" Type="http://schemas.openxmlformats.org/officeDocument/2006/relationships/image" Target="../media/image85.png"/><Relationship Id="rId4" Type="http://schemas.openxmlformats.org/officeDocument/2006/relationships/customXml" Target="../ink/ink117.xml"/><Relationship Id="rId9" Type="http://schemas.openxmlformats.org/officeDocument/2006/relationships/image" Target="../media/image68.png"/><Relationship Id="rId14" Type="http://schemas.openxmlformats.org/officeDocument/2006/relationships/customXml" Target="../ink/ink122.xml"/><Relationship Id="rId22" Type="http://schemas.openxmlformats.org/officeDocument/2006/relationships/customXml" Target="../ink/ink126.xml"/><Relationship Id="rId27" Type="http://schemas.openxmlformats.org/officeDocument/2006/relationships/image" Target="../media/image77.png"/><Relationship Id="rId30" Type="http://schemas.openxmlformats.org/officeDocument/2006/relationships/customXml" Target="../ink/ink130.xml"/><Relationship Id="rId35" Type="http://schemas.openxmlformats.org/officeDocument/2006/relationships/customXml" Target="../ink/ink133.xml"/><Relationship Id="rId43" Type="http://schemas.openxmlformats.org/officeDocument/2006/relationships/customXml" Target="../ink/ink137.xml"/><Relationship Id="rId8" Type="http://schemas.openxmlformats.org/officeDocument/2006/relationships/customXml" Target="../ink/ink119.xml"/><Relationship Id="rId3" Type="http://schemas.openxmlformats.org/officeDocument/2006/relationships/image" Target="../media/image65.png"/><Relationship Id="rId12" Type="http://schemas.openxmlformats.org/officeDocument/2006/relationships/customXml" Target="../ink/ink121.xml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33" Type="http://schemas.openxmlformats.org/officeDocument/2006/relationships/customXml" Target="../ink/ink132.xml"/><Relationship Id="rId38" Type="http://schemas.openxmlformats.org/officeDocument/2006/relationships/image" Target="../media/image82.png"/><Relationship Id="rId46" Type="http://schemas.openxmlformats.org/officeDocument/2006/relationships/image" Target="../media/image86.png"/><Relationship Id="rId20" Type="http://schemas.openxmlformats.org/officeDocument/2006/relationships/customXml" Target="../ink/ink125.xml"/><Relationship Id="rId41" Type="http://schemas.openxmlformats.org/officeDocument/2006/relationships/customXml" Target="../ink/ink136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4.xml"/><Relationship Id="rId18" Type="http://schemas.openxmlformats.org/officeDocument/2006/relationships/image" Target="../media/image27.png"/><Relationship Id="rId26" Type="http://schemas.openxmlformats.org/officeDocument/2006/relationships/image" Target="../media/image65.png"/><Relationship Id="rId39" Type="http://schemas.openxmlformats.org/officeDocument/2006/relationships/customXml" Target="../ink/ink157.xml"/><Relationship Id="rId21" Type="http://schemas.openxmlformats.org/officeDocument/2006/relationships/customXml" Target="../ink/ink148.xml"/><Relationship Id="rId34" Type="http://schemas.openxmlformats.org/officeDocument/2006/relationships/image" Target="../media/image76.png"/><Relationship Id="rId42" Type="http://schemas.openxmlformats.org/officeDocument/2006/relationships/customXml" Target="../ink/ink159.xml"/><Relationship Id="rId47" Type="http://schemas.openxmlformats.org/officeDocument/2006/relationships/image" Target="../media/image82.png"/><Relationship Id="rId50" Type="http://schemas.openxmlformats.org/officeDocument/2006/relationships/customXml" Target="../ink/ink163.xml"/><Relationship Id="rId55" Type="http://schemas.openxmlformats.org/officeDocument/2006/relationships/image" Target="../media/image86.png"/><Relationship Id="rId7" Type="http://schemas.openxmlformats.org/officeDocument/2006/relationships/customXml" Target="../ink/ink14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9" Type="http://schemas.openxmlformats.org/officeDocument/2006/relationships/customXml" Target="../ink/ink152.xml"/><Relationship Id="rId11" Type="http://schemas.openxmlformats.org/officeDocument/2006/relationships/customXml" Target="../ink/ink143.xml"/><Relationship Id="rId24" Type="http://schemas.openxmlformats.org/officeDocument/2006/relationships/image" Target="../media/image30.png"/><Relationship Id="rId32" Type="http://schemas.openxmlformats.org/officeDocument/2006/relationships/image" Target="../media/image180.png"/><Relationship Id="rId37" Type="http://schemas.openxmlformats.org/officeDocument/2006/relationships/customXml" Target="../ink/ink156.xml"/><Relationship Id="rId40" Type="http://schemas.openxmlformats.org/officeDocument/2006/relationships/image" Target="../media/image79.png"/><Relationship Id="rId45" Type="http://schemas.openxmlformats.org/officeDocument/2006/relationships/image" Target="../media/image81.png"/><Relationship Id="rId53" Type="http://schemas.openxmlformats.org/officeDocument/2006/relationships/image" Target="../media/image85.png"/><Relationship Id="rId58" Type="http://schemas.openxmlformats.org/officeDocument/2006/relationships/customXml" Target="../ink/ink168.xml"/><Relationship Id="rId5" Type="http://schemas.openxmlformats.org/officeDocument/2006/relationships/customXml" Target="../ink/ink140.xml"/><Relationship Id="rId61" Type="http://schemas.openxmlformats.org/officeDocument/2006/relationships/image" Target="../media/image31.png"/><Relationship Id="rId19" Type="http://schemas.openxmlformats.org/officeDocument/2006/relationships/customXml" Target="../ink/ink147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openxmlformats.org/officeDocument/2006/relationships/customXml" Target="../ink/ink151.xml"/><Relationship Id="rId30" Type="http://schemas.openxmlformats.org/officeDocument/2006/relationships/image" Target="../media/image170.png"/><Relationship Id="rId35" Type="http://schemas.openxmlformats.org/officeDocument/2006/relationships/customXml" Target="../ink/ink155.xml"/><Relationship Id="rId43" Type="http://schemas.openxmlformats.org/officeDocument/2006/relationships/image" Target="../media/image80.png"/><Relationship Id="rId48" Type="http://schemas.openxmlformats.org/officeDocument/2006/relationships/customXml" Target="../ink/ink162.xml"/><Relationship Id="rId56" Type="http://schemas.openxmlformats.org/officeDocument/2006/relationships/customXml" Target="../ink/ink166.xml"/><Relationship Id="rId8" Type="http://schemas.openxmlformats.org/officeDocument/2006/relationships/image" Target="../media/image22.png"/><Relationship Id="rId51" Type="http://schemas.openxmlformats.org/officeDocument/2006/relationships/image" Target="../media/image84.png"/><Relationship Id="rId3" Type="http://schemas.openxmlformats.org/officeDocument/2006/relationships/customXml" Target="../ink/ink139.xml"/><Relationship Id="rId12" Type="http://schemas.openxmlformats.org/officeDocument/2006/relationships/image" Target="../media/image24.png"/><Relationship Id="rId17" Type="http://schemas.openxmlformats.org/officeDocument/2006/relationships/customXml" Target="../ink/ink146.xml"/><Relationship Id="rId25" Type="http://schemas.openxmlformats.org/officeDocument/2006/relationships/customXml" Target="../ink/ink150.xml"/><Relationship Id="rId33" Type="http://schemas.openxmlformats.org/officeDocument/2006/relationships/customXml" Target="../ink/ink154.xml"/><Relationship Id="rId38" Type="http://schemas.openxmlformats.org/officeDocument/2006/relationships/image" Target="../media/image78.png"/><Relationship Id="rId46" Type="http://schemas.openxmlformats.org/officeDocument/2006/relationships/customXml" Target="../ink/ink161.xml"/><Relationship Id="rId59" Type="http://schemas.openxmlformats.org/officeDocument/2006/relationships/customXml" Target="../ink/ink169.xml"/><Relationship Id="rId20" Type="http://schemas.openxmlformats.org/officeDocument/2006/relationships/image" Target="../media/image28.png"/><Relationship Id="rId41" Type="http://schemas.openxmlformats.org/officeDocument/2006/relationships/customXml" Target="../ink/ink158.xml"/><Relationship Id="rId54" Type="http://schemas.openxmlformats.org/officeDocument/2006/relationships/customXml" Target="../ink/ink1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5" Type="http://schemas.openxmlformats.org/officeDocument/2006/relationships/customXml" Target="../ink/ink145.xml"/><Relationship Id="rId23" Type="http://schemas.openxmlformats.org/officeDocument/2006/relationships/customXml" Target="../ink/ink149.xml"/><Relationship Id="rId28" Type="http://schemas.openxmlformats.org/officeDocument/2006/relationships/image" Target="../media/image66.png"/><Relationship Id="rId36" Type="http://schemas.openxmlformats.org/officeDocument/2006/relationships/image" Target="../media/image77.png"/><Relationship Id="rId49" Type="http://schemas.openxmlformats.org/officeDocument/2006/relationships/image" Target="../media/image83.png"/><Relationship Id="rId57" Type="http://schemas.openxmlformats.org/officeDocument/2006/relationships/customXml" Target="../ink/ink167.xml"/><Relationship Id="rId10" Type="http://schemas.openxmlformats.org/officeDocument/2006/relationships/image" Target="../media/image23.png"/><Relationship Id="rId31" Type="http://schemas.openxmlformats.org/officeDocument/2006/relationships/customXml" Target="../ink/ink153.xml"/><Relationship Id="rId44" Type="http://schemas.openxmlformats.org/officeDocument/2006/relationships/customXml" Target="../ink/ink160.xml"/><Relationship Id="rId52" Type="http://schemas.openxmlformats.org/officeDocument/2006/relationships/customXml" Target="../ink/ink164.xml"/><Relationship Id="rId60" Type="http://schemas.openxmlformats.org/officeDocument/2006/relationships/customXml" Target="../ink/ink170.xml"/><Relationship Id="rId4" Type="http://schemas.openxmlformats.org/officeDocument/2006/relationships/image" Target="../media/image200.png"/><Relationship Id="rId9" Type="http://schemas.openxmlformats.org/officeDocument/2006/relationships/customXml" Target="../ink/ink1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png"/><Relationship Id="rId4" Type="http://schemas.openxmlformats.org/officeDocument/2006/relationships/customXml" Target="../ink/ink1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50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4.xml"/><Relationship Id="rId5" Type="http://schemas.openxmlformats.org/officeDocument/2006/relationships/image" Target="../media/image140.png"/><Relationship Id="rId4" Type="http://schemas.openxmlformats.org/officeDocument/2006/relationships/customXml" Target="../ink/ink17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customXml" Target="../ink/ink180.xml"/><Relationship Id="rId3" Type="http://schemas.openxmlformats.org/officeDocument/2006/relationships/customXml" Target="../ink/ink175.xml"/><Relationship Id="rId7" Type="http://schemas.openxmlformats.org/officeDocument/2006/relationships/customXml" Target="../ink/ink177.xml"/><Relationship Id="rId12" Type="http://schemas.openxmlformats.org/officeDocument/2006/relationships/image" Target="../media/image2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0.png"/><Relationship Id="rId11" Type="http://schemas.openxmlformats.org/officeDocument/2006/relationships/customXml" Target="../ink/ink179.xml"/><Relationship Id="rId5" Type="http://schemas.openxmlformats.org/officeDocument/2006/relationships/customXml" Target="../ink/ink176.xml"/><Relationship Id="rId10" Type="http://schemas.openxmlformats.org/officeDocument/2006/relationships/image" Target="../media/image201.png"/><Relationship Id="rId4" Type="http://schemas.openxmlformats.org/officeDocument/2006/relationships/image" Target="../media/image1700.png"/><Relationship Id="rId9" Type="http://schemas.openxmlformats.org/officeDocument/2006/relationships/customXml" Target="../ink/ink178.xml"/><Relationship Id="rId14" Type="http://schemas.openxmlformats.org/officeDocument/2006/relationships/image" Target="../media/image2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customXml" Target="../ink/ink18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9" Type="http://schemas.openxmlformats.org/officeDocument/2006/relationships/customXml" Target="../ink/ink8.xml"/><Relationship Id="rId34" Type="http://schemas.openxmlformats.org/officeDocument/2006/relationships/image" Target="../media/image80.png"/><Relationship Id="rId42" Type="http://schemas.openxmlformats.org/officeDocument/2006/relationships/image" Target="../media/image84.png"/><Relationship Id="rId33" Type="http://schemas.openxmlformats.org/officeDocument/2006/relationships/customXml" Target="../ink/ink5.xml"/><Relationship Id="rId38" Type="http://schemas.openxmlformats.org/officeDocument/2006/relationships/image" Target="../media/image82.png"/><Relationship Id="rId46" Type="http://schemas.openxmlformats.org/officeDocument/2006/relationships/image" Target="../media/image6.png"/><Relationship Id="rId2" Type="http://schemas.openxmlformats.org/officeDocument/2006/relationships/customXml" Target="../ink/ink1.xml"/><Relationship Id="rId29" Type="http://schemas.openxmlformats.org/officeDocument/2006/relationships/image" Target="../media/image78.png"/><Relationship Id="rId41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32" Type="http://schemas.openxmlformats.org/officeDocument/2006/relationships/customXml" Target="../ink/ink4.xml"/><Relationship Id="rId37" Type="http://schemas.openxmlformats.org/officeDocument/2006/relationships/customXml" Target="../ink/ink7.xml"/><Relationship Id="rId40" Type="http://schemas.openxmlformats.org/officeDocument/2006/relationships/image" Target="../media/image83.png"/><Relationship Id="rId45" Type="http://schemas.openxmlformats.org/officeDocument/2006/relationships/customXml" Target="../ink/ink11.xml"/><Relationship Id="rId5" Type="http://schemas.openxmlformats.org/officeDocument/2006/relationships/image" Target="../media/image66.png"/><Relationship Id="rId36" Type="http://schemas.openxmlformats.org/officeDocument/2006/relationships/image" Target="../media/image81.png"/><Relationship Id="rId31" Type="http://schemas.openxmlformats.org/officeDocument/2006/relationships/image" Target="../media/image79.png"/><Relationship Id="rId44" Type="http://schemas.openxmlformats.org/officeDocument/2006/relationships/image" Target="../media/image5.png"/><Relationship Id="rId30" Type="http://schemas.openxmlformats.org/officeDocument/2006/relationships/customXml" Target="../ink/ink3.xml"/><Relationship Id="rId35" Type="http://schemas.openxmlformats.org/officeDocument/2006/relationships/customXml" Target="../ink/ink6.xml"/><Relationship Id="rId43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.xml"/><Relationship Id="rId39" Type="http://schemas.openxmlformats.org/officeDocument/2006/relationships/customXml" Target="../ink/ink22.xml"/><Relationship Id="rId3" Type="http://schemas.openxmlformats.org/officeDocument/2006/relationships/image" Target="../media/image65.png"/><Relationship Id="rId34" Type="http://schemas.openxmlformats.org/officeDocument/2006/relationships/image" Target="../media/image80.png"/><Relationship Id="rId42" Type="http://schemas.openxmlformats.org/officeDocument/2006/relationships/image" Target="../media/image84.png"/><Relationship Id="rId25" Type="http://schemas.openxmlformats.org/officeDocument/2006/relationships/image" Target="../media/image76.png"/><Relationship Id="rId33" Type="http://schemas.openxmlformats.org/officeDocument/2006/relationships/customXml" Target="../ink/ink19.xml"/><Relationship Id="rId38" Type="http://schemas.openxmlformats.org/officeDocument/2006/relationships/image" Target="../media/image82.png"/><Relationship Id="rId46" Type="http://schemas.openxmlformats.org/officeDocument/2006/relationships/image" Target="../media/image86.png"/><Relationship Id="rId2" Type="http://schemas.openxmlformats.org/officeDocument/2006/relationships/customXml" Target="../ink/ink12.xml"/><Relationship Id="rId29" Type="http://schemas.openxmlformats.org/officeDocument/2006/relationships/image" Target="../media/image78.png"/><Relationship Id="rId41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.xml"/><Relationship Id="rId32" Type="http://schemas.openxmlformats.org/officeDocument/2006/relationships/customXml" Target="../ink/ink18.xml"/><Relationship Id="rId37" Type="http://schemas.openxmlformats.org/officeDocument/2006/relationships/customXml" Target="../ink/ink21.xml"/><Relationship Id="rId40" Type="http://schemas.openxmlformats.org/officeDocument/2006/relationships/image" Target="../media/image83.png"/><Relationship Id="rId45" Type="http://schemas.openxmlformats.org/officeDocument/2006/relationships/customXml" Target="../ink/ink25.xml"/><Relationship Id="rId5" Type="http://schemas.openxmlformats.org/officeDocument/2006/relationships/image" Target="../media/image66.png"/><Relationship Id="rId28" Type="http://schemas.openxmlformats.org/officeDocument/2006/relationships/customXml" Target="../ink/ink16.xml"/><Relationship Id="rId36" Type="http://schemas.openxmlformats.org/officeDocument/2006/relationships/image" Target="../media/image81.png"/><Relationship Id="rId31" Type="http://schemas.openxmlformats.org/officeDocument/2006/relationships/image" Target="../media/image79.png"/><Relationship Id="rId44" Type="http://schemas.openxmlformats.org/officeDocument/2006/relationships/image" Target="../media/image85.png"/><Relationship Id="rId4" Type="http://schemas.openxmlformats.org/officeDocument/2006/relationships/customXml" Target="../ink/ink13.xml"/><Relationship Id="rId27" Type="http://schemas.openxmlformats.org/officeDocument/2006/relationships/image" Target="../media/image77.png"/><Relationship Id="rId30" Type="http://schemas.openxmlformats.org/officeDocument/2006/relationships/customXml" Target="../ink/ink17.xml"/><Relationship Id="rId35" Type="http://schemas.openxmlformats.org/officeDocument/2006/relationships/customXml" Target="../ink/ink20.xml"/><Relationship Id="rId43" Type="http://schemas.openxmlformats.org/officeDocument/2006/relationships/customXml" Target="../ink/ink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8564-E83E-5C37-5AFC-22FBD2B79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Pydantic</a:t>
            </a:r>
            <a:r>
              <a:rPr lang="en-US" dirty="0"/>
              <a:t>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45A27-CF85-26DA-615E-52B82FB725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F6B5A5-AD18-856C-694F-69E52275A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2B9952-8A20-BFA3-471C-FE4FAB355CFA}"/>
                  </a:ext>
                </a:extLst>
              </p14:cNvPr>
              <p14:cNvContentPartPr/>
              <p14:nvPr/>
            </p14:nvContentPartPr>
            <p14:xfrm>
              <a:off x="4076040" y="1536512"/>
              <a:ext cx="2019960" cy="128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F85AE6-03C3-9C4F-DEEE-E23435A13D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040" y="1473512"/>
                <a:ext cx="2145600" cy="14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F3665F4-C488-A428-3986-B4A39EB16DFE}"/>
                  </a:ext>
                </a:extLst>
              </p14:cNvPr>
              <p14:cNvContentPartPr/>
              <p14:nvPr/>
            </p14:nvContentPartPr>
            <p14:xfrm>
              <a:off x="8934960" y="1534352"/>
              <a:ext cx="2421720" cy="229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0EBA5A-EE6A-05E7-3D18-1691B70E80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2320" y="1471352"/>
                <a:ext cx="254736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DED4F8-7E17-24A4-ADED-ECEE3FD2FFFE}"/>
                  </a:ext>
                </a:extLst>
              </p14:cNvPr>
              <p14:cNvContentPartPr/>
              <p14:nvPr/>
            </p14:nvContentPartPr>
            <p14:xfrm>
              <a:off x="2508960" y="4441352"/>
              <a:ext cx="519840" cy="46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20433F-781D-2363-29D0-B4F69959A8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5960" y="4378352"/>
                <a:ext cx="64548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B63DFA-9A98-3DAE-C257-2E574092054C}"/>
                  </a:ext>
                </a:extLst>
              </p14:cNvPr>
              <p14:cNvContentPartPr/>
              <p14:nvPr/>
            </p14:nvContentPartPr>
            <p14:xfrm>
              <a:off x="3774000" y="4849952"/>
              <a:ext cx="954720" cy="114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A4C4230-1623-094E-278E-F8CF0E02F7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11360" y="4786952"/>
                <a:ext cx="1080360" cy="12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9FD4B12D-8418-25E8-B25B-E6E3D4A4489D}"/>
              </a:ext>
            </a:extLst>
          </p:cNvPr>
          <p:cNvGrpSpPr/>
          <p:nvPr/>
        </p:nvGrpSpPr>
        <p:grpSpPr>
          <a:xfrm>
            <a:off x="2965800" y="3148592"/>
            <a:ext cx="3545640" cy="2414160"/>
            <a:chOff x="1224290" y="2821046"/>
            <a:chExt cx="3545640" cy="241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24DB7B1-A24C-4801-A1F6-BC56CD5E6A1C}"/>
                    </a:ext>
                  </a:extLst>
                </p14:cNvPr>
                <p14:cNvContentPartPr/>
                <p14:nvPr/>
              </p14:nvContentPartPr>
              <p14:xfrm>
                <a:off x="3743570" y="4333046"/>
                <a:ext cx="1026360" cy="90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A0D24F-9CD5-7297-6D47-F484AA0BB8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80930" y="4270046"/>
                  <a:ext cx="1152000" cy="10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FD12B3E-20F0-C953-0B73-AC42C9431012}"/>
                    </a:ext>
                  </a:extLst>
                </p14:cNvPr>
                <p14:cNvContentPartPr/>
                <p14:nvPr/>
              </p14:nvContentPartPr>
              <p14:xfrm>
                <a:off x="3644210" y="3022646"/>
                <a:ext cx="436680" cy="121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5377DEA-B56D-8746-1353-6D1E16BF18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1210" y="2959646"/>
                  <a:ext cx="562320" cy="13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2FBF7BB-401F-5EF4-D20A-4EAEF3879E53}"/>
                    </a:ext>
                  </a:extLst>
                </p14:cNvPr>
                <p14:cNvContentPartPr/>
                <p14:nvPr/>
              </p14:nvContentPartPr>
              <p14:xfrm>
                <a:off x="3466730" y="2868926"/>
                <a:ext cx="535680" cy="27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C2B5B5C-3D4C-DC4D-8186-E2E08C28CE6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03730" y="2805926"/>
                  <a:ext cx="6613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39C0005-3AD0-F7AB-2628-31F2BF35FB05}"/>
                    </a:ext>
                  </a:extLst>
                </p14:cNvPr>
                <p14:cNvContentPartPr/>
                <p14:nvPr/>
              </p14:nvContentPartPr>
              <p14:xfrm>
                <a:off x="2542970" y="2839046"/>
                <a:ext cx="337320" cy="1315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270A34-A9F9-6EBF-807E-1B2AB31FD8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79970" y="2776406"/>
                  <a:ext cx="462960" cy="14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38D692A-921D-1455-B27A-BB4237ADCD31}"/>
                    </a:ext>
                  </a:extLst>
                </p14:cNvPr>
                <p14:cNvContentPartPr/>
                <p14:nvPr/>
              </p14:nvContentPartPr>
              <p14:xfrm>
                <a:off x="2373050" y="3996806"/>
                <a:ext cx="421200" cy="209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645C1D8-E9D7-8CAD-086E-B263B24FD52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10050" y="3933806"/>
                  <a:ext cx="5468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3C59B0A-8682-5979-E80E-610CA6EF8469}"/>
                    </a:ext>
                  </a:extLst>
                </p14:cNvPr>
                <p14:cNvContentPartPr/>
                <p14:nvPr/>
              </p14:nvContentPartPr>
              <p14:xfrm>
                <a:off x="1427690" y="2821046"/>
                <a:ext cx="513000" cy="1120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5E31970-6E32-E218-38D0-2C23B15DA54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65050" y="2758046"/>
                  <a:ext cx="638640" cy="12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EDED0E0-AEBF-062B-2383-33BC3CE6EBFA}"/>
                    </a:ext>
                  </a:extLst>
                </p14:cNvPr>
                <p14:cNvContentPartPr/>
                <p14:nvPr/>
              </p14:nvContentPartPr>
              <p14:xfrm>
                <a:off x="1224290" y="3660566"/>
                <a:ext cx="296640" cy="368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77496C9-2484-8142-E07A-DC538E707D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1650" y="3597566"/>
                  <a:ext cx="422280" cy="49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A7F466-237A-1666-CCD5-066463ED1811}"/>
              </a:ext>
            </a:extLst>
          </p:cNvPr>
          <p:cNvGrpSpPr/>
          <p:nvPr/>
        </p:nvGrpSpPr>
        <p:grpSpPr>
          <a:xfrm>
            <a:off x="6469320" y="1976792"/>
            <a:ext cx="2070000" cy="775080"/>
            <a:chOff x="4727810" y="1649246"/>
            <a:chExt cx="207000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93FC882-3C04-E21F-6287-D445CFC43FB3}"/>
                    </a:ext>
                  </a:extLst>
                </p14:cNvPr>
                <p14:cNvContentPartPr/>
                <p14:nvPr/>
              </p14:nvContentPartPr>
              <p14:xfrm>
                <a:off x="4727810" y="1649246"/>
                <a:ext cx="416880" cy="69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6E0BBA-18EB-8F73-25BC-B80B20D44E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64810" y="1586246"/>
                  <a:ext cx="54252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09B993E-B8D4-4A05-2BE3-BA9086A2A236}"/>
                    </a:ext>
                  </a:extLst>
                </p14:cNvPr>
                <p14:cNvContentPartPr/>
                <p14:nvPr/>
              </p14:nvContentPartPr>
              <p14:xfrm>
                <a:off x="4827890" y="1781726"/>
                <a:ext cx="1969920" cy="64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59F0C4-8870-6B90-430B-DD7E2645ED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64890" y="1718726"/>
                  <a:ext cx="2095560" cy="768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F3146FC-A562-93F7-69AE-0F4CE7A2948D}"/>
              </a:ext>
            </a:extLst>
          </p:cNvPr>
          <p:cNvSpPr txBox="1"/>
          <p:nvPr/>
        </p:nvSpPr>
        <p:spPr>
          <a:xfrm>
            <a:off x="4318758" y="182546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9CFA6-9484-56E3-5FCD-F6B250A734F6}"/>
              </a:ext>
            </a:extLst>
          </p:cNvPr>
          <p:cNvSpPr txBox="1"/>
          <p:nvPr/>
        </p:nvSpPr>
        <p:spPr>
          <a:xfrm>
            <a:off x="2068959" y="542145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Tools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5FEE2F-0F40-46DE-B6A9-A005BEA9629C}"/>
              </a:ext>
            </a:extLst>
          </p:cNvPr>
          <p:cNvSpPr txBox="1"/>
          <p:nvPr/>
        </p:nvSpPr>
        <p:spPr>
          <a:xfrm>
            <a:off x="9478340" y="2488586"/>
            <a:ext cx="9541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LLM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3B4800-20DC-6C10-3081-BFD7C545BF2E}"/>
              </a:ext>
            </a:extLst>
          </p:cNvPr>
          <p:cNvGrpSpPr/>
          <p:nvPr/>
        </p:nvGrpSpPr>
        <p:grpSpPr>
          <a:xfrm>
            <a:off x="208560" y="327992"/>
            <a:ext cx="2300400" cy="2488680"/>
            <a:chOff x="-461590" y="463406"/>
            <a:chExt cx="2300400" cy="24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40A366-414A-0C61-D91C-EF15A2C5EB88}"/>
                    </a:ext>
                  </a:extLst>
                </p14:cNvPr>
                <p14:cNvContentPartPr/>
                <p14:nvPr/>
              </p14:nvContentPartPr>
              <p14:xfrm>
                <a:off x="-47230" y="463406"/>
                <a:ext cx="1494360" cy="248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9233DAD-10AB-737D-0BC6-E47E3157E5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109870" y="400766"/>
                  <a:ext cx="1620000" cy="26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AC93F37-C911-4421-B392-4B04ECAE7895}"/>
                    </a:ext>
                  </a:extLst>
                </p14:cNvPr>
                <p14:cNvContentPartPr/>
                <p14:nvPr/>
              </p14:nvContentPartPr>
              <p14:xfrm>
                <a:off x="516530" y="1169366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F3407A-CDE6-A371-40E7-1F0AD1C0789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3530" y="11067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B024458-AC86-E5AF-7CC2-E6E9B0E29ECD}"/>
                    </a:ext>
                  </a:extLst>
                </p14:cNvPr>
                <p14:cNvContentPartPr/>
                <p14:nvPr/>
              </p14:nvContentPartPr>
              <p14:xfrm>
                <a:off x="821090" y="1166126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91D7A92-C096-2A5F-0AAF-AA0C8EE61D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8090" y="11031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6E2488D-9BE6-7148-5533-1F96965E5792}"/>
                    </a:ext>
                  </a:extLst>
                </p14:cNvPr>
                <p14:cNvContentPartPr/>
                <p14:nvPr/>
              </p14:nvContentPartPr>
              <p14:xfrm>
                <a:off x="566210" y="1511006"/>
                <a:ext cx="342720" cy="11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7D69B6E-256A-E60F-6EE2-3F135EF644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3210" y="1448366"/>
                  <a:ext cx="46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013940A-1E47-AE0A-7D8D-1D4681CC5537}"/>
                    </a:ext>
                  </a:extLst>
                </p14:cNvPr>
                <p14:cNvContentPartPr/>
                <p14:nvPr/>
              </p14:nvContentPartPr>
              <p14:xfrm>
                <a:off x="1528490" y="988646"/>
                <a:ext cx="310320" cy="481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615208-34E3-0617-30E6-76B7284BB7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65850" y="926006"/>
                  <a:ext cx="4359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9A230DE-3127-A4F1-2DD1-5BCF61397BD7}"/>
                    </a:ext>
                  </a:extLst>
                </p14:cNvPr>
                <p14:cNvContentPartPr/>
                <p14:nvPr/>
              </p14:nvContentPartPr>
              <p14:xfrm>
                <a:off x="-461590" y="1093406"/>
                <a:ext cx="547920" cy="49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3B18B4-40C6-98E8-2AA9-7275148668B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-524590" y="1030406"/>
                  <a:ext cx="67356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A30A807-FDF5-3159-CC0D-736AFE97C9CF}"/>
              </a:ext>
            </a:extLst>
          </p:cNvPr>
          <p:cNvGrpSpPr/>
          <p:nvPr/>
        </p:nvGrpSpPr>
        <p:grpSpPr>
          <a:xfrm>
            <a:off x="780600" y="2743952"/>
            <a:ext cx="1106640" cy="899280"/>
            <a:chOff x="110450" y="2879366"/>
            <a:chExt cx="110664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E13D983-30AE-69CB-4015-CB6DD36BAFF0}"/>
                    </a:ext>
                  </a:extLst>
                </p14:cNvPr>
                <p14:cNvContentPartPr/>
                <p14:nvPr/>
              </p14:nvContentPartPr>
              <p14:xfrm>
                <a:off x="110450" y="2889446"/>
                <a:ext cx="322200" cy="889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A157B98-6286-07E6-F9B0-97D2B380863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450" y="2826446"/>
                  <a:ext cx="447840" cy="10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6C7AC55-343E-5ED5-C368-CE4A3618D04E}"/>
                    </a:ext>
                  </a:extLst>
                </p14:cNvPr>
                <p14:cNvContentPartPr/>
                <p14:nvPr/>
              </p14:nvContentPartPr>
              <p14:xfrm>
                <a:off x="948530" y="2879366"/>
                <a:ext cx="268560" cy="813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05B4B7-DC4A-19F3-A91B-F64B33E84B3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85530" y="2816366"/>
                  <a:ext cx="394200" cy="939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D1D239E-70DB-04E5-D687-72BA62F59EA6}"/>
              </a:ext>
            </a:extLst>
          </p:cNvPr>
          <p:cNvSpPr txBox="1"/>
          <p:nvPr/>
        </p:nvSpPr>
        <p:spPr>
          <a:xfrm>
            <a:off x="186378" y="2510306"/>
            <a:ext cx="12105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User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FF0898-97EE-410D-26F5-D92A3DBC0904}"/>
              </a:ext>
            </a:extLst>
          </p:cNvPr>
          <p:cNvGrpSpPr/>
          <p:nvPr/>
        </p:nvGrpSpPr>
        <p:grpSpPr>
          <a:xfrm>
            <a:off x="2312210" y="1822406"/>
            <a:ext cx="1427040" cy="693360"/>
            <a:chOff x="2312210" y="1822406"/>
            <a:chExt cx="1427040" cy="69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44BF746-A76A-C371-DA59-71411C62AF12}"/>
                    </a:ext>
                  </a:extLst>
                </p14:cNvPr>
                <p14:cNvContentPartPr/>
                <p14:nvPr/>
              </p14:nvContentPartPr>
              <p14:xfrm>
                <a:off x="2626850" y="1887926"/>
                <a:ext cx="1112400" cy="582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37F2BC-6076-FF9E-48CD-FA05CE1BC8C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63850" y="1825286"/>
                  <a:ext cx="12380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E5D278-9D45-7827-A6B9-C32572E6FB6E}"/>
                    </a:ext>
                  </a:extLst>
                </p14:cNvPr>
                <p14:cNvContentPartPr/>
                <p14:nvPr/>
              </p14:nvContentPartPr>
              <p14:xfrm>
                <a:off x="2312210" y="1822406"/>
                <a:ext cx="421920" cy="693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5993BBF-F4FD-83A8-0997-B5713439A14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249210" y="1759766"/>
                  <a:ext cx="547560" cy="819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Picture 1" descr="File:Python-logo-notext.svg - Wikimedia Commons">
            <a:extLst>
              <a:ext uri="{FF2B5EF4-FFF2-40B4-BE49-F238E27FC236}">
                <a16:creationId xmlns:a16="http://schemas.microsoft.com/office/drawing/2014/main" id="{0CAFFAF0-4EF9-9A29-6172-F378659DE70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385720" y="4620613"/>
            <a:ext cx="1154782" cy="1154782"/>
          </a:xfrm>
          <a:prstGeom prst="rect">
            <a:avLst/>
          </a:prstGeom>
        </p:spPr>
      </p:pic>
      <p:pic>
        <p:nvPicPr>
          <p:cNvPr id="3" name="Picture 2" descr="Google chrome - free Icon PNG, SVG">
            <a:extLst>
              <a:ext uri="{FF2B5EF4-FFF2-40B4-BE49-F238E27FC236}">
                <a16:creationId xmlns:a16="http://schemas.microsoft.com/office/drawing/2014/main" id="{17C3A685-56A0-8625-70A1-DF1191B16B5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573489" y="4781431"/>
            <a:ext cx="1280042" cy="1280042"/>
          </a:xfrm>
          <a:prstGeom prst="rect">
            <a:avLst/>
          </a:prstGeom>
        </p:spPr>
      </p:pic>
      <p:pic>
        <p:nvPicPr>
          <p:cNvPr id="4" name="Picture 3" descr="Woven sack of oats or barley, rustic farm produce, textured bag with grain  spilling out, isolated on transparent background 70287943 PNG">
            <a:extLst>
              <a:ext uri="{FF2B5EF4-FFF2-40B4-BE49-F238E27FC236}">
                <a16:creationId xmlns:a16="http://schemas.microsoft.com/office/drawing/2014/main" id="{070C7CAF-5213-C102-C21D-94E8AD769A9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181658" y="4029917"/>
            <a:ext cx="1026361" cy="1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B3A50C-D697-BEC8-9749-8425A955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315" y="5692719"/>
            <a:ext cx="6592350" cy="1216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161F5-5953-041B-8B8E-DE67D4A4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should I [the agent] do next?”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F69EF-8ADB-A3A3-8D55-A52CF0F1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66" y="1690688"/>
            <a:ext cx="5705283" cy="1944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7C9A20-5F3F-DC3E-6831-18817A7B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110" y="3248395"/>
            <a:ext cx="2057400" cy="97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4D012-D907-9717-D797-81AEBB7F2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66" y="4520278"/>
            <a:ext cx="7226300" cy="134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C0C121-7C33-EDA4-177E-61A5E8DBC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623" y="5352202"/>
            <a:ext cx="24384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F3BB7-E83A-37EE-BA13-3E4C0983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525" y="1448957"/>
            <a:ext cx="6114475" cy="1214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A6E70-4B66-149C-74C8-024349AB7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5234" y="2131173"/>
            <a:ext cx="1917700" cy="9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BA801-78CD-2433-C075-3F025BD42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652" y="3361307"/>
            <a:ext cx="5784221" cy="1158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1CD25A-7097-B26F-AC7A-21B77141F1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8383" y="4226295"/>
            <a:ext cx="1384300" cy="82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3B25E3-3197-3AC8-0ED0-FDB6622055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8573" y="6464300"/>
            <a:ext cx="1003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CCCC-B88C-9549-117D-EC36E2BCD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(provider) versus local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A42E8-092A-F54A-59A6-23DCE146E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00" y="1987780"/>
            <a:ext cx="11223800" cy="28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CAA9-3FAE-A226-26DF-63A878F7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MCP 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461A-1680-6AED-8887-CD0A720D1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Universal APIs for (mostly) websites or other pieces of software</a:t>
            </a:r>
          </a:p>
          <a:p>
            <a:r>
              <a:rPr lang="en-US" dirty="0"/>
              <a:t>Canva, Figma</a:t>
            </a:r>
          </a:p>
          <a:p>
            <a:r>
              <a:rPr lang="en-US" dirty="0"/>
              <a:t>Browsers/Playwright</a:t>
            </a:r>
          </a:p>
          <a:p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Filesystem</a:t>
            </a:r>
          </a:p>
          <a:p>
            <a:r>
              <a:rPr lang="en-US" i="1" dirty="0"/>
              <a:t>Anything.</a:t>
            </a:r>
          </a:p>
        </p:txBody>
      </p:sp>
    </p:spTree>
    <p:extLst>
      <p:ext uri="{BB962C8B-B14F-4D97-AF65-F5344CB8AC3E}">
        <p14:creationId xmlns:p14="http://schemas.microsoft.com/office/powerpoint/2010/main" val="137625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6006B-C14E-8F4F-213F-6F1DAC98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A53E1730-AA46-296E-0677-B4EE0F4CE2EE}"/>
              </a:ext>
            </a:extLst>
          </p:cNvPr>
          <p:cNvGrpSpPr/>
          <p:nvPr/>
        </p:nvGrpSpPr>
        <p:grpSpPr>
          <a:xfrm rot="2843837">
            <a:off x="-299551" y="4531102"/>
            <a:ext cx="3372553" cy="2396703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61C988D-76F8-D33E-CA79-1FB105298B7B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61C988D-76F8-D33E-CA79-1FB105298B7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4209" y="4366636"/>
                  <a:ext cx="668915" cy="617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876F131-AEB4-F33C-96EA-ADFD65C9A64F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876F131-AEB4-F33C-96EA-ADFD65C9A64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9246" y="4775204"/>
                  <a:ext cx="1103802" cy="129206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2044224-7032-E42B-C7C3-56AF4A96D581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C6C9CFA2-4BB2-A172-DF03-A46E78767FE1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856CF229-0DE3-D821-7475-BFFF87E4A0D2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88E34EF3-903D-00E7-90C2-81F961FE699D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DB9B0E16-F000-57A0-F0FC-6F9C7FF8615F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236BFEB7-E3A6-095C-0341-26E37803180E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F50514B8-25B4-AE93-D408-EBDB9280683A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DCB81D38-A23A-0F14-0826-4EB1722F159A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9F55CB-1EB8-B5A6-459E-A931D8C1D6E0}"/>
              </a:ext>
            </a:extLst>
          </p:cNvPr>
          <p:cNvGrpSpPr/>
          <p:nvPr/>
        </p:nvGrpSpPr>
        <p:grpSpPr>
          <a:xfrm rot="11976630">
            <a:off x="4629544" y="-1030244"/>
            <a:ext cx="3372553" cy="2396703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15A91B3-1865-D35B-7FB8-B53E8CD85E07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15A91B3-1865-D35B-7FB8-B53E8CD85E0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4209" y="4366636"/>
                  <a:ext cx="668915" cy="617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42FD259-8B59-1765-D1E5-34F202947826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42FD259-8B59-1765-D1E5-34F20294782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9246" y="4775204"/>
                  <a:ext cx="1103802" cy="129206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9FE2DC-116D-FDD6-F9EA-E5A3F87F7F16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DF5E527E-E5CD-884F-9E08-53D22E73B838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526BA58-002A-A132-EAEE-7E93AC8352A4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F192599-862A-E5B2-48F2-7BA724CDCD4E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CE7B62E-AD7A-ED78-5243-CD4308D634A1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2B4FC74-E1ED-A830-0CD2-DE4106AE11CE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D8811A50-07CA-ACFB-AAE0-E2EF5296A57A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524F58F0-F430-F258-E68A-7A22EE235D8F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1953A1-5153-6EED-864E-C21AF7337CF8}"/>
              </a:ext>
            </a:extLst>
          </p:cNvPr>
          <p:cNvGrpSpPr/>
          <p:nvPr/>
        </p:nvGrpSpPr>
        <p:grpSpPr>
          <a:xfrm rot="16687615">
            <a:off x="6117924" y="1748400"/>
            <a:ext cx="3372553" cy="2396703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B00A6F1-ECA4-D050-614C-C524A30B884A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B00A6F1-ECA4-D050-614C-C524A30B884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4209" y="4366636"/>
                  <a:ext cx="668915" cy="617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F663230-40A9-51DD-BE4A-93C10E06D061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F663230-40A9-51DD-BE4A-93C10E06D06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9246" y="4775204"/>
                  <a:ext cx="1103802" cy="129206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99AF18-F56B-2E40-D7E1-D9911B48558B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CD3F716B-333B-1C5C-5F4A-8AF73526684C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332CAB25-A708-3E8A-F801-C11D3845CEDF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683309A-6E20-95C7-BF2C-06847A605B09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050B8810-43C0-599E-F6DE-5B11805FB0DC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8E88706-2F0A-743C-45B3-4A0884B0F3CE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9BC7529-5C11-4004-4F71-A42FC5BDFBD3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0A30FB3-D873-93FE-7C3F-FC394C368D73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5D5EA4-7BF8-BFAF-BE09-A58DA446C1E4}"/>
                  </a:ext>
                </a:extLst>
              </p14:cNvPr>
              <p14:cNvContentPartPr/>
              <p14:nvPr/>
            </p14:nvContentPartPr>
            <p14:xfrm>
              <a:off x="4076040" y="1536512"/>
              <a:ext cx="2019960" cy="128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F85AE6-03C3-9C4F-DEEE-E23435A13DE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13040" y="1473512"/>
                <a:ext cx="2145600" cy="14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F4F838-0848-E898-ACA5-12C963DA0B09}"/>
                  </a:ext>
                </a:extLst>
              </p14:cNvPr>
              <p14:cNvContentPartPr/>
              <p14:nvPr/>
            </p14:nvContentPartPr>
            <p14:xfrm>
              <a:off x="8934960" y="1534352"/>
              <a:ext cx="2421720" cy="229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0EBA5A-EE6A-05E7-3D18-1691B70E80A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872320" y="1471352"/>
                <a:ext cx="2547360" cy="242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0DDD6D8-5750-D2A5-0174-8FB30F3E4DA2}"/>
              </a:ext>
            </a:extLst>
          </p:cNvPr>
          <p:cNvGrpSpPr/>
          <p:nvPr/>
        </p:nvGrpSpPr>
        <p:grpSpPr>
          <a:xfrm>
            <a:off x="2508960" y="3148592"/>
            <a:ext cx="4002480" cy="2844360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CA4D954-201F-FB19-4FCE-2DE7701FCAD6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CA4D954-201F-FB19-4FCE-2DE7701FCAD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45960" y="4378400"/>
                  <a:ext cx="645480" cy="5939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21D6A4-D47C-1BE9-1F64-330EAE285507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21D6A4-D47C-1BE9-1F64-330EAE28550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11000" y="4786972"/>
                  <a:ext cx="1080360" cy="1268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9DDB35-66B2-E041-382B-1B0B9BB2AB96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D08A68BD-39E3-797C-C8CC-46CBA0B5DBEA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2C21865-FA42-4DF8-BD6A-A5195B84B08E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2D632A5-B02C-A92A-3694-70006EA089B2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59E5EF63-88BD-E636-7546-F1A1604A1BF5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80D32E0-D70F-3DC0-5C91-7ACC5045F33C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99BF5A9-A237-A5A5-C152-BB4068B4BABC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25F38D8-FFDE-A5F1-A021-96D420F3BB70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CC6A50-2839-2D2F-8801-9DCA04EC8AB5}"/>
              </a:ext>
            </a:extLst>
          </p:cNvPr>
          <p:cNvGrpSpPr/>
          <p:nvPr/>
        </p:nvGrpSpPr>
        <p:grpSpPr>
          <a:xfrm>
            <a:off x="6469320" y="1976792"/>
            <a:ext cx="2070000" cy="775080"/>
            <a:chOff x="4727810" y="1649246"/>
            <a:chExt cx="207000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493AF57-FB31-204B-2DA0-BBD9B50DC99E}"/>
                    </a:ext>
                  </a:extLst>
                </p14:cNvPr>
                <p14:cNvContentPartPr/>
                <p14:nvPr/>
              </p14:nvContentPartPr>
              <p14:xfrm>
                <a:off x="4727810" y="1649246"/>
                <a:ext cx="416880" cy="69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6E0BBA-18EB-8F73-25BC-B80B20D44ED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64810" y="1586246"/>
                  <a:ext cx="54252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A302828-071A-AB23-A34E-2AEE1C2D2571}"/>
                    </a:ext>
                  </a:extLst>
                </p14:cNvPr>
                <p14:cNvContentPartPr/>
                <p14:nvPr/>
              </p14:nvContentPartPr>
              <p14:xfrm>
                <a:off x="4827890" y="1781726"/>
                <a:ext cx="1969920" cy="64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59F0C4-8870-6B90-430B-DD7E2645ED2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764890" y="1718726"/>
                  <a:ext cx="2095560" cy="768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E0E5D93-013F-D171-1A3A-BE66B17114BC}"/>
              </a:ext>
            </a:extLst>
          </p:cNvPr>
          <p:cNvSpPr txBox="1"/>
          <p:nvPr/>
        </p:nvSpPr>
        <p:spPr>
          <a:xfrm>
            <a:off x="4318758" y="182546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5DDAB6-7A62-2C0D-131C-7F0C49399801}"/>
              </a:ext>
            </a:extLst>
          </p:cNvPr>
          <p:cNvSpPr txBox="1"/>
          <p:nvPr/>
        </p:nvSpPr>
        <p:spPr>
          <a:xfrm>
            <a:off x="2068959" y="542145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Tools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174522-3884-E3A0-B804-B8EB7D6CC04E}"/>
              </a:ext>
            </a:extLst>
          </p:cNvPr>
          <p:cNvSpPr txBox="1"/>
          <p:nvPr/>
        </p:nvSpPr>
        <p:spPr>
          <a:xfrm>
            <a:off x="9478340" y="2488586"/>
            <a:ext cx="9541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LLM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E88235-D3FB-25CF-306D-61A3B359CBE7}"/>
              </a:ext>
            </a:extLst>
          </p:cNvPr>
          <p:cNvGrpSpPr/>
          <p:nvPr/>
        </p:nvGrpSpPr>
        <p:grpSpPr>
          <a:xfrm rot="20748389">
            <a:off x="4901145" y="5789687"/>
            <a:ext cx="3372553" cy="2396703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713FCFB-7233-929E-C738-360D216AF6A1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713FCFB-7233-929E-C738-360D216AF6A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4209" y="4366636"/>
                  <a:ext cx="668915" cy="617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655320E-8A8C-ED86-2416-F58A2FF146A8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655320E-8A8C-ED86-2416-F58A2FF146A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9246" y="4775204"/>
                  <a:ext cx="1103802" cy="129206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132AC94-1DEE-28D7-0FCB-4CE4608BCCD7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DBF8353D-6943-0043-761B-C3B18CDB04BB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76AB037A-F6C4-400B-5701-B436C094929D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84EB28C-7B63-4A0F-4B64-AF7024F90AF7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A8F3A9AC-049C-C8EE-96EC-2F28565241C6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32BF0972-E4FC-1EDB-FE42-16BA42A4293C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FA71D95-9E09-1D84-A493-9B088C3558C3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F9E3EFE7-17E6-009A-FB29-E96966229FDA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6F7BD8-9250-A015-DD31-9DC95FEACF5F}"/>
              </a:ext>
            </a:extLst>
          </p:cNvPr>
          <p:cNvGrpSpPr/>
          <p:nvPr/>
        </p:nvGrpSpPr>
        <p:grpSpPr>
          <a:xfrm rot="18125832">
            <a:off x="7739187" y="4245433"/>
            <a:ext cx="3372553" cy="2396703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9999AE6-E115-54EC-5308-80F21341DD1E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9999AE6-E115-54EC-5308-80F21341DD1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34209" y="4366636"/>
                  <a:ext cx="668915" cy="617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7E1B95A-9931-3BE1-B422-11804D1AE674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7E1B95A-9931-3BE1-B422-11804D1AE67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9246" y="4775204"/>
                  <a:ext cx="1103802" cy="129206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F416A0D-D0A4-4FD8-6BF0-6143AE28540F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479D6CE4-9847-86BE-8A0D-3866DE176E37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2ADEF2F7-5267-FB68-8980-F761A5D13685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5FC099B6-2FDE-4C9E-0F15-90869806327C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C7D8DADD-DE9B-F10C-1541-9C5998E0E331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DBCE8963-7CCB-39FD-CA3A-FCE469E9F3C3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431BCF7A-F198-2724-A86E-BC185E7F84F3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B1DCC74-CE88-53BE-A440-73004D0BDA57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CE1E7E4-B0FD-174B-9092-75E7EB55439C}"/>
              </a:ext>
            </a:extLst>
          </p:cNvPr>
          <p:cNvSpPr txBox="1"/>
          <p:nvPr/>
        </p:nvSpPr>
        <p:spPr>
          <a:xfrm rot="20986251">
            <a:off x="5174996" y="4471821"/>
            <a:ext cx="4166690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u="sng" dirty="0">
                <a:latin typeface="Inconsolata" pitchFamily="2" charset="77"/>
                <a:ea typeface="Inconsolata" pitchFamily="2" charset="77"/>
              </a:rPr>
              <a:t>Not</a:t>
            </a:r>
            <a:r>
              <a:rPr lang="en-US" sz="5000" dirty="0">
                <a:latin typeface="Inconsolata" pitchFamily="2" charset="77"/>
                <a:ea typeface="Inconsolata" pitchFamily="2" charset="77"/>
              </a:rPr>
              <a:t> the more the merrier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80F8A96-2364-1597-6486-ACAB807F3B10}"/>
              </a:ext>
            </a:extLst>
          </p:cNvPr>
          <p:cNvGrpSpPr/>
          <p:nvPr/>
        </p:nvGrpSpPr>
        <p:grpSpPr>
          <a:xfrm rot="5761948">
            <a:off x="210616" y="14744"/>
            <a:ext cx="4002480" cy="2844360"/>
            <a:chOff x="2508960" y="3148592"/>
            <a:chExt cx="4002480" cy="28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3B5AE67-462A-40F4-89E9-F804745394B9}"/>
                    </a:ext>
                  </a:extLst>
                </p14:cNvPr>
                <p14:cNvContentPartPr/>
                <p14:nvPr/>
              </p14:nvContentPartPr>
              <p14:xfrm>
                <a:off x="2508960" y="4441352"/>
                <a:ext cx="519840" cy="468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3B5AE67-462A-40F4-89E9-F804745394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45960" y="4378400"/>
                  <a:ext cx="645480" cy="5939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661CB7F-97B4-4439-3B3D-44C07373B429}"/>
                    </a:ext>
                  </a:extLst>
                </p14:cNvPr>
                <p14:cNvContentPartPr/>
                <p14:nvPr/>
              </p14:nvContentPartPr>
              <p14:xfrm>
                <a:off x="3774000" y="4849952"/>
                <a:ext cx="954720" cy="11430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661CB7F-97B4-4439-3B3D-44C07373B42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11000" y="4786972"/>
                  <a:ext cx="1080360" cy="1268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E42BF78-7E7A-076D-4F03-F9CBE4E705AA}"/>
                </a:ext>
              </a:extLst>
            </p:cNvPr>
            <p:cNvGrpSpPr/>
            <p:nvPr/>
          </p:nvGrpSpPr>
          <p:grpSpPr>
            <a:xfrm>
              <a:off x="2965800" y="3148592"/>
              <a:ext cx="3545640" cy="2414160"/>
              <a:chOff x="1224290" y="2821046"/>
              <a:chExt cx="3545640" cy="241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8D3DC062-9F07-C84C-E656-B02D2B08B855}"/>
                      </a:ext>
                    </a:extLst>
                  </p14:cNvPr>
                  <p14:cNvContentPartPr/>
                  <p14:nvPr/>
                </p14:nvContentPartPr>
                <p14:xfrm>
                  <a:off x="3743570" y="4333046"/>
                  <a:ext cx="1026360" cy="902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EA0D24F-9CD5-7297-6D47-F484AA0BB8D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680930" y="4270046"/>
                    <a:ext cx="1152000" cy="10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7203D1C0-D033-3AC9-46CD-E1316E50BB9E}"/>
                      </a:ext>
                    </a:extLst>
                  </p14:cNvPr>
                  <p14:cNvContentPartPr/>
                  <p14:nvPr/>
                </p14:nvContentPartPr>
                <p14:xfrm>
                  <a:off x="3644210" y="3022646"/>
                  <a:ext cx="436680" cy="12139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5377DEA-B56D-8746-1353-6D1E16BF18A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1210" y="2959646"/>
                    <a:ext cx="562320" cy="133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A07B5E60-D3E9-078B-46A1-11D66646B80C}"/>
                      </a:ext>
                    </a:extLst>
                  </p14:cNvPr>
                  <p14:cNvContentPartPr/>
                  <p14:nvPr/>
                </p14:nvContentPartPr>
                <p14:xfrm>
                  <a:off x="3466730" y="2868926"/>
                  <a:ext cx="535680" cy="270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C2B5B5C-3D4C-DC4D-8186-E2E08C28CE6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03730" y="2805926"/>
                    <a:ext cx="661320" cy="39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118A094B-C8A4-3647-54B5-4A615668CB37}"/>
                      </a:ext>
                    </a:extLst>
                  </p14:cNvPr>
                  <p14:cNvContentPartPr/>
                  <p14:nvPr/>
                </p14:nvContentPartPr>
                <p14:xfrm>
                  <a:off x="2542970" y="2839046"/>
                  <a:ext cx="337320" cy="1315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C4270A34-A9F9-6EBF-807E-1B2AB31FD8A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479970" y="2776406"/>
                    <a:ext cx="462960" cy="144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90104DBA-D5AE-987E-4307-18F758130D16}"/>
                      </a:ext>
                    </a:extLst>
                  </p14:cNvPr>
                  <p14:cNvContentPartPr/>
                  <p14:nvPr/>
                </p14:nvContentPartPr>
                <p14:xfrm>
                  <a:off x="2373050" y="3996806"/>
                  <a:ext cx="421200" cy="2095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C645C1D8-E9D7-8CAD-086E-B263B24FD52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10050" y="3933806"/>
                    <a:ext cx="5468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7CD11269-44BD-3D0D-425A-53EAB5A28665}"/>
                      </a:ext>
                    </a:extLst>
                  </p14:cNvPr>
                  <p14:cNvContentPartPr/>
                  <p14:nvPr/>
                </p14:nvContentPartPr>
                <p14:xfrm>
                  <a:off x="1427690" y="2821046"/>
                  <a:ext cx="513000" cy="1120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C5E31970-6E32-E218-38D0-2C23B15DA54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65050" y="2758046"/>
                    <a:ext cx="638640" cy="12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E8516568-0925-3977-4435-C4B15B499F41}"/>
                      </a:ext>
                    </a:extLst>
                  </p14:cNvPr>
                  <p14:cNvContentPartPr/>
                  <p14:nvPr/>
                </p14:nvContentPartPr>
                <p14:xfrm>
                  <a:off x="1224290" y="3660566"/>
                  <a:ext cx="296640" cy="36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77496C9-2484-8142-E07A-DC538E707D1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161650" y="3597566"/>
                    <a:ext cx="422280" cy="494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02" name="Title 101">
            <a:extLst>
              <a:ext uri="{FF2B5EF4-FFF2-40B4-BE49-F238E27FC236}">
                <a16:creationId xmlns:a16="http://schemas.microsoft.com/office/drawing/2014/main" id="{6279A42B-72E9-0FC5-DBC9-A6E16F6B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7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E030A-1FDA-6894-C74B-9B8E06AB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695C87E-7E4C-0A2A-7D70-FC8AC3E73408}"/>
                  </a:ext>
                </a:extLst>
              </p14:cNvPr>
              <p14:cNvContentPartPr/>
              <p14:nvPr/>
            </p14:nvContentPartPr>
            <p14:xfrm>
              <a:off x="4076040" y="1536512"/>
              <a:ext cx="2019960" cy="128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F85AE6-03C3-9C4F-DEEE-E23435A13D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040" y="1473512"/>
                <a:ext cx="2145600" cy="14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1AE1B2-F88E-F8A9-7F96-22C9C467BAAA}"/>
                  </a:ext>
                </a:extLst>
              </p14:cNvPr>
              <p14:cNvContentPartPr/>
              <p14:nvPr/>
            </p14:nvContentPartPr>
            <p14:xfrm>
              <a:off x="8934960" y="1534352"/>
              <a:ext cx="2421720" cy="229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0EBA5A-EE6A-05E7-3D18-1691B70E80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2320" y="1471352"/>
                <a:ext cx="254736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D9BFD1-B959-3B2E-E5F6-43DD15186428}"/>
                  </a:ext>
                </a:extLst>
              </p14:cNvPr>
              <p14:cNvContentPartPr/>
              <p14:nvPr/>
            </p14:nvContentPartPr>
            <p14:xfrm>
              <a:off x="2508960" y="4441352"/>
              <a:ext cx="519840" cy="46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20433F-781D-2363-29D0-B4F69959A8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5960" y="4378352"/>
                <a:ext cx="64548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17F6A19-1429-4187-277E-BA97F19510C0}"/>
                  </a:ext>
                </a:extLst>
              </p14:cNvPr>
              <p14:cNvContentPartPr/>
              <p14:nvPr/>
            </p14:nvContentPartPr>
            <p14:xfrm>
              <a:off x="3774000" y="4849952"/>
              <a:ext cx="954720" cy="114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A4C4230-1623-094E-278E-F8CF0E02F7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11360" y="4786952"/>
                <a:ext cx="1080360" cy="12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C44CFE72-2FE9-58F3-17C2-1BA99D22D401}"/>
              </a:ext>
            </a:extLst>
          </p:cNvPr>
          <p:cNvGrpSpPr/>
          <p:nvPr/>
        </p:nvGrpSpPr>
        <p:grpSpPr>
          <a:xfrm>
            <a:off x="2965800" y="3148592"/>
            <a:ext cx="3545640" cy="2414160"/>
            <a:chOff x="1224290" y="2821046"/>
            <a:chExt cx="3545640" cy="241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AD26D60-3E14-F357-451B-E63D353A0262}"/>
                    </a:ext>
                  </a:extLst>
                </p14:cNvPr>
                <p14:cNvContentPartPr/>
                <p14:nvPr/>
              </p14:nvContentPartPr>
              <p14:xfrm>
                <a:off x="3743570" y="4333046"/>
                <a:ext cx="1026360" cy="90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A0D24F-9CD5-7297-6D47-F484AA0BB8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80930" y="4270046"/>
                  <a:ext cx="1152000" cy="10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BA70F15-17FB-23D8-C61A-5E38A5B94FBA}"/>
                    </a:ext>
                  </a:extLst>
                </p14:cNvPr>
                <p14:cNvContentPartPr/>
                <p14:nvPr/>
              </p14:nvContentPartPr>
              <p14:xfrm>
                <a:off x="3644210" y="3022646"/>
                <a:ext cx="436680" cy="121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5377DEA-B56D-8746-1353-6D1E16BF18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1210" y="2959646"/>
                  <a:ext cx="562320" cy="13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2AC5F9D-F85D-B596-A831-0609F4654BF8}"/>
                    </a:ext>
                  </a:extLst>
                </p14:cNvPr>
                <p14:cNvContentPartPr/>
                <p14:nvPr/>
              </p14:nvContentPartPr>
              <p14:xfrm>
                <a:off x="3466730" y="2868926"/>
                <a:ext cx="535680" cy="27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C2B5B5C-3D4C-DC4D-8186-E2E08C28CE6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03730" y="2805926"/>
                  <a:ext cx="6613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FC72C1B-DE5C-C6B4-6FB2-C8A52E86CF94}"/>
                    </a:ext>
                  </a:extLst>
                </p14:cNvPr>
                <p14:cNvContentPartPr/>
                <p14:nvPr/>
              </p14:nvContentPartPr>
              <p14:xfrm>
                <a:off x="2542970" y="2839046"/>
                <a:ext cx="337320" cy="1315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270A34-A9F9-6EBF-807E-1B2AB31FD8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79970" y="2776406"/>
                  <a:ext cx="462960" cy="14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C6C56ED-7014-DFD7-241B-B0B87672AFDA}"/>
                    </a:ext>
                  </a:extLst>
                </p14:cNvPr>
                <p14:cNvContentPartPr/>
                <p14:nvPr/>
              </p14:nvContentPartPr>
              <p14:xfrm>
                <a:off x="2373050" y="3996806"/>
                <a:ext cx="421200" cy="209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645C1D8-E9D7-8CAD-086E-B263B24FD52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10050" y="3933806"/>
                  <a:ext cx="5468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4022473-BDDF-1CCA-2576-C7E0BE5897E2}"/>
                    </a:ext>
                  </a:extLst>
                </p14:cNvPr>
                <p14:cNvContentPartPr/>
                <p14:nvPr/>
              </p14:nvContentPartPr>
              <p14:xfrm>
                <a:off x="1427690" y="2821046"/>
                <a:ext cx="513000" cy="1120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5E31970-6E32-E218-38D0-2C23B15DA54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65050" y="2758046"/>
                  <a:ext cx="638640" cy="12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D76D154-762E-345C-9E77-85A622F4AE8D}"/>
                    </a:ext>
                  </a:extLst>
                </p14:cNvPr>
                <p14:cNvContentPartPr/>
                <p14:nvPr/>
              </p14:nvContentPartPr>
              <p14:xfrm>
                <a:off x="1224290" y="3660566"/>
                <a:ext cx="296640" cy="368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77496C9-2484-8142-E07A-DC538E707D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1650" y="3597566"/>
                  <a:ext cx="422280" cy="49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664BC3-F5C9-F05C-83B7-A0791C7EC976}"/>
              </a:ext>
            </a:extLst>
          </p:cNvPr>
          <p:cNvGrpSpPr/>
          <p:nvPr/>
        </p:nvGrpSpPr>
        <p:grpSpPr>
          <a:xfrm>
            <a:off x="6469320" y="1976792"/>
            <a:ext cx="2070000" cy="775080"/>
            <a:chOff x="4727810" y="1649246"/>
            <a:chExt cx="207000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246B0CF-D802-C793-193A-13EA4C8EA66F}"/>
                    </a:ext>
                  </a:extLst>
                </p14:cNvPr>
                <p14:cNvContentPartPr/>
                <p14:nvPr/>
              </p14:nvContentPartPr>
              <p14:xfrm>
                <a:off x="4727810" y="1649246"/>
                <a:ext cx="416880" cy="69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6E0BBA-18EB-8F73-25BC-B80B20D44E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64810" y="1586246"/>
                  <a:ext cx="54252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0AB04C6-29CE-C573-F3C4-6ECD57D7CA77}"/>
                    </a:ext>
                  </a:extLst>
                </p14:cNvPr>
                <p14:cNvContentPartPr/>
                <p14:nvPr/>
              </p14:nvContentPartPr>
              <p14:xfrm>
                <a:off x="4827890" y="1781726"/>
                <a:ext cx="1969920" cy="64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59F0C4-8870-6B90-430B-DD7E2645ED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64890" y="1718726"/>
                  <a:ext cx="2095560" cy="768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A10C922-3057-7E8E-41B2-5E83AA79BEEA}"/>
              </a:ext>
            </a:extLst>
          </p:cNvPr>
          <p:cNvSpPr txBox="1"/>
          <p:nvPr/>
        </p:nvSpPr>
        <p:spPr>
          <a:xfrm>
            <a:off x="4318758" y="182546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94862B-7453-0409-369D-4EF22C767A39}"/>
              </a:ext>
            </a:extLst>
          </p:cNvPr>
          <p:cNvSpPr txBox="1"/>
          <p:nvPr/>
        </p:nvSpPr>
        <p:spPr>
          <a:xfrm>
            <a:off x="2068959" y="542145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Tools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E6D315-74F5-E66B-F721-CEBE551F9F1E}"/>
              </a:ext>
            </a:extLst>
          </p:cNvPr>
          <p:cNvSpPr txBox="1"/>
          <p:nvPr/>
        </p:nvSpPr>
        <p:spPr>
          <a:xfrm>
            <a:off x="9478340" y="2488586"/>
            <a:ext cx="9541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LLM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D6B61-34C2-6D00-6A82-8DCB0DFE7099}"/>
              </a:ext>
            </a:extLst>
          </p:cNvPr>
          <p:cNvGrpSpPr/>
          <p:nvPr/>
        </p:nvGrpSpPr>
        <p:grpSpPr>
          <a:xfrm>
            <a:off x="208560" y="327992"/>
            <a:ext cx="2300400" cy="2488680"/>
            <a:chOff x="-461590" y="463406"/>
            <a:chExt cx="2300400" cy="24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00A96FF-76D9-C7C1-C29F-FFEF3A71721B}"/>
                    </a:ext>
                  </a:extLst>
                </p14:cNvPr>
                <p14:cNvContentPartPr/>
                <p14:nvPr/>
              </p14:nvContentPartPr>
              <p14:xfrm>
                <a:off x="-47230" y="463406"/>
                <a:ext cx="1494360" cy="248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9233DAD-10AB-737D-0BC6-E47E3157E5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109870" y="400766"/>
                  <a:ext cx="1620000" cy="26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C70A565-8A6E-8ACC-C83B-0A64A68DEA00}"/>
                    </a:ext>
                  </a:extLst>
                </p14:cNvPr>
                <p14:cNvContentPartPr/>
                <p14:nvPr/>
              </p14:nvContentPartPr>
              <p14:xfrm>
                <a:off x="516530" y="1169366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F3407A-CDE6-A371-40E7-1F0AD1C0789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3530" y="11067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9470445-B197-A9C7-BED5-09D24AC8677F}"/>
                    </a:ext>
                  </a:extLst>
                </p14:cNvPr>
                <p14:cNvContentPartPr/>
                <p14:nvPr/>
              </p14:nvContentPartPr>
              <p14:xfrm>
                <a:off x="821090" y="1166126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91D7A92-C096-2A5F-0AAF-AA0C8EE61D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8090" y="11031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1EA8A11-04D6-DA2C-C2BF-53991A8A618F}"/>
                    </a:ext>
                  </a:extLst>
                </p14:cNvPr>
                <p14:cNvContentPartPr/>
                <p14:nvPr/>
              </p14:nvContentPartPr>
              <p14:xfrm>
                <a:off x="566210" y="1511006"/>
                <a:ext cx="342720" cy="11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7D69B6E-256A-E60F-6EE2-3F135EF644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3210" y="1448366"/>
                  <a:ext cx="46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0AB37CC-6AE1-BCC8-9D59-17B835E2D8A3}"/>
                    </a:ext>
                  </a:extLst>
                </p14:cNvPr>
                <p14:cNvContentPartPr/>
                <p14:nvPr/>
              </p14:nvContentPartPr>
              <p14:xfrm>
                <a:off x="1528490" y="988646"/>
                <a:ext cx="310320" cy="481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615208-34E3-0617-30E6-76B7284BB7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65850" y="926006"/>
                  <a:ext cx="4359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D8F3132-9F15-F736-EB47-AC4CE9F24F48}"/>
                    </a:ext>
                  </a:extLst>
                </p14:cNvPr>
                <p14:cNvContentPartPr/>
                <p14:nvPr/>
              </p14:nvContentPartPr>
              <p14:xfrm>
                <a:off x="-461590" y="1093406"/>
                <a:ext cx="547920" cy="49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3B18B4-40C6-98E8-2AA9-7275148668B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-524590" y="1030406"/>
                  <a:ext cx="67356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789002-4FE4-B354-D64C-2BFD976E1212}"/>
              </a:ext>
            </a:extLst>
          </p:cNvPr>
          <p:cNvGrpSpPr/>
          <p:nvPr/>
        </p:nvGrpSpPr>
        <p:grpSpPr>
          <a:xfrm>
            <a:off x="780600" y="2743952"/>
            <a:ext cx="1106640" cy="899280"/>
            <a:chOff x="110450" y="2879366"/>
            <a:chExt cx="110664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DA2EFD8-5D49-83CF-DBAD-70B17DE5C593}"/>
                    </a:ext>
                  </a:extLst>
                </p14:cNvPr>
                <p14:cNvContentPartPr/>
                <p14:nvPr/>
              </p14:nvContentPartPr>
              <p14:xfrm>
                <a:off x="110450" y="2889446"/>
                <a:ext cx="322200" cy="889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A157B98-6286-07E6-F9B0-97D2B380863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450" y="2826446"/>
                  <a:ext cx="447840" cy="10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2D2090F-FA9E-69CB-DB9C-E13A6EC4FB18}"/>
                    </a:ext>
                  </a:extLst>
                </p14:cNvPr>
                <p14:cNvContentPartPr/>
                <p14:nvPr/>
              </p14:nvContentPartPr>
              <p14:xfrm>
                <a:off x="948530" y="2879366"/>
                <a:ext cx="268560" cy="813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05B4B7-DC4A-19F3-A91B-F64B33E84B3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85530" y="2816366"/>
                  <a:ext cx="394200" cy="939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752C1DF-118A-8589-E23E-DED9EAE75E99}"/>
              </a:ext>
            </a:extLst>
          </p:cNvPr>
          <p:cNvSpPr txBox="1"/>
          <p:nvPr/>
        </p:nvSpPr>
        <p:spPr>
          <a:xfrm>
            <a:off x="186378" y="2510306"/>
            <a:ext cx="12105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User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BEC5828-4C83-9C6E-AB8A-DD34BB7CA7F7}"/>
              </a:ext>
            </a:extLst>
          </p:cNvPr>
          <p:cNvGrpSpPr/>
          <p:nvPr/>
        </p:nvGrpSpPr>
        <p:grpSpPr>
          <a:xfrm>
            <a:off x="2312210" y="1822406"/>
            <a:ext cx="1427040" cy="693360"/>
            <a:chOff x="2312210" y="1822406"/>
            <a:chExt cx="1427040" cy="69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489919B-873E-B3AA-87AD-836955C2CBDB}"/>
                    </a:ext>
                  </a:extLst>
                </p14:cNvPr>
                <p14:cNvContentPartPr/>
                <p14:nvPr/>
              </p14:nvContentPartPr>
              <p14:xfrm>
                <a:off x="2626850" y="1887926"/>
                <a:ext cx="1112400" cy="582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37F2BC-6076-FF9E-48CD-FA05CE1BC8C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63850" y="1825286"/>
                  <a:ext cx="12380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224E6DF-DE14-5F77-103F-AEAEDB218E6F}"/>
                    </a:ext>
                  </a:extLst>
                </p14:cNvPr>
                <p14:cNvContentPartPr/>
                <p14:nvPr/>
              </p14:nvContentPartPr>
              <p14:xfrm>
                <a:off x="2312210" y="1822406"/>
                <a:ext cx="421920" cy="693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5993BBF-F4FD-83A8-0997-B5713439A14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249210" y="1759766"/>
                  <a:ext cx="547560" cy="81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77800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D633B-E000-63F6-D106-5E5DD1692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297A817-8438-1205-ACE5-66E16124CDD3}"/>
                  </a:ext>
                </a:extLst>
              </p14:cNvPr>
              <p14:cNvContentPartPr/>
              <p14:nvPr/>
            </p14:nvContentPartPr>
            <p14:xfrm>
              <a:off x="5656998" y="3721045"/>
              <a:ext cx="2954880" cy="38685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297A817-8438-1205-ACE5-66E16124CD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4358" y="3658045"/>
                <a:ext cx="3080520" cy="399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85F1F6B2-7BE8-67DB-2796-FCA19410BF82}"/>
              </a:ext>
            </a:extLst>
          </p:cNvPr>
          <p:cNvGrpSpPr/>
          <p:nvPr/>
        </p:nvGrpSpPr>
        <p:grpSpPr>
          <a:xfrm>
            <a:off x="226758" y="2787565"/>
            <a:ext cx="5968080" cy="3470400"/>
            <a:chOff x="226758" y="2787565"/>
            <a:chExt cx="5968080" cy="347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90C15AA-EB28-7FE7-72FA-31096A7D2F1F}"/>
                    </a:ext>
                  </a:extLst>
                </p14:cNvPr>
                <p14:cNvContentPartPr/>
                <p14:nvPr/>
              </p14:nvContentPartPr>
              <p14:xfrm>
                <a:off x="4206558" y="4544725"/>
                <a:ext cx="440640" cy="762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90C15AA-EB28-7FE7-72FA-31096A7D2F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43558" y="4482085"/>
                  <a:ext cx="566280" cy="88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5DFCC93-CBBC-0430-E8E0-39E8B0DB5719}"/>
                    </a:ext>
                  </a:extLst>
                </p14:cNvPr>
                <p14:cNvContentPartPr/>
                <p14:nvPr/>
              </p14:nvContentPartPr>
              <p14:xfrm>
                <a:off x="3613278" y="5118925"/>
                <a:ext cx="419400" cy="589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5DFCC93-CBBC-0430-E8E0-39E8B0DB571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50278" y="5056285"/>
                  <a:ext cx="54504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404C848-8AFC-521F-B774-9BE8775DF322}"/>
                    </a:ext>
                  </a:extLst>
                </p14:cNvPr>
                <p14:cNvContentPartPr/>
                <p14:nvPr/>
              </p14:nvContentPartPr>
              <p14:xfrm>
                <a:off x="226758" y="4216405"/>
                <a:ext cx="2541240" cy="2041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404C848-8AFC-521F-B774-9BE8775DF3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3758" y="4153765"/>
                  <a:ext cx="2666880" cy="21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62120A7-C6F5-8FEC-0182-AB6E6D8F06EB}"/>
                    </a:ext>
                  </a:extLst>
                </p14:cNvPr>
                <p14:cNvContentPartPr/>
                <p14:nvPr/>
              </p14:nvContentPartPr>
              <p14:xfrm>
                <a:off x="3148878" y="3895645"/>
                <a:ext cx="1771560" cy="2117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62120A7-C6F5-8FEC-0182-AB6E6D8F06E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85878" y="3833005"/>
                  <a:ext cx="1897200" cy="22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69B7AF0-D75F-3845-29B0-B12D6125C492}"/>
                    </a:ext>
                  </a:extLst>
                </p14:cNvPr>
                <p14:cNvContentPartPr/>
                <p14:nvPr/>
              </p14:nvContentPartPr>
              <p14:xfrm>
                <a:off x="2504118" y="2952085"/>
                <a:ext cx="1289160" cy="992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69B7AF0-D75F-3845-29B0-B12D6125C49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41478" y="2889445"/>
                  <a:ext cx="1414800" cy="11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C22B989-AD02-33DD-7CEC-6116C2411241}"/>
                    </a:ext>
                  </a:extLst>
                </p14:cNvPr>
                <p14:cNvContentPartPr/>
                <p14:nvPr/>
              </p14:nvContentPartPr>
              <p14:xfrm>
                <a:off x="3722718" y="2787565"/>
                <a:ext cx="113040" cy="240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C22B989-AD02-33DD-7CEC-6116C241124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60078" y="2724925"/>
                  <a:ext cx="23868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4CC777B-F7ED-EB50-3D7C-3F4542BEF70F}"/>
                    </a:ext>
                  </a:extLst>
                </p14:cNvPr>
                <p14:cNvContentPartPr/>
                <p14:nvPr/>
              </p14:nvContentPartPr>
              <p14:xfrm>
                <a:off x="4332558" y="3084565"/>
                <a:ext cx="246600" cy="498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4CC777B-F7ED-EB50-3D7C-3F4542BEF7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69918" y="3021565"/>
                  <a:ext cx="37224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82ADF41-62E3-4322-47CB-B1D009E5726B}"/>
                    </a:ext>
                  </a:extLst>
                </p14:cNvPr>
                <p14:cNvContentPartPr/>
                <p14:nvPr/>
              </p14:nvContentPartPr>
              <p14:xfrm>
                <a:off x="4281438" y="3532405"/>
                <a:ext cx="254880" cy="73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82ADF41-62E3-4322-47CB-B1D009E5726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18798" y="3469405"/>
                  <a:ext cx="3805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0DB240E-485D-1352-8BB3-74AC24B4D39C}"/>
                    </a:ext>
                  </a:extLst>
                </p14:cNvPr>
                <p14:cNvContentPartPr/>
                <p14:nvPr/>
              </p14:nvContentPartPr>
              <p14:xfrm>
                <a:off x="5545038" y="2970085"/>
                <a:ext cx="324360" cy="333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0DB240E-485D-1352-8BB3-74AC24B4D39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482398" y="2907445"/>
                  <a:ext cx="45000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60C1BA5-A3DC-ECEC-4B0C-00AC4EFF1E33}"/>
                    </a:ext>
                  </a:extLst>
                </p14:cNvPr>
                <p14:cNvContentPartPr/>
                <p14:nvPr/>
              </p14:nvContentPartPr>
              <p14:xfrm>
                <a:off x="5655198" y="3080605"/>
                <a:ext cx="539640" cy="597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60C1BA5-A3DC-ECEC-4B0C-00AC4EFF1E3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92558" y="3017605"/>
                  <a:ext cx="665280" cy="72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D9F64B8-D0F1-F77D-C8CD-767F8FA89829}"/>
                  </a:ext>
                </a:extLst>
              </p14:cNvPr>
              <p14:cNvContentPartPr/>
              <p14:nvPr/>
            </p14:nvContentPartPr>
            <p14:xfrm>
              <a:off x="4076040" y="1536512"/>
              <a:ext cx="2019960" cy="128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F85AE6-03C3-9C4F-DEEE-E23435A13DE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13040" y="1473512"/>
                <a:ext cx="2145600" cy="14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247EB3-2204-F18B-6FF8-51FC315ADAA6}"/>
                  </a:ext>
                </a:extLst>
              </p14:cNvPr>
              <p14:cNvContentPartPr/>
              <p14:nvPr/>
            </p14:nvContentPartPr>
            <p14:xfrm>
              <a:off x="8934960" y="1534352"/>
              <a:ext cx="2421720" cy="229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0EBA5A-EE6A-05E7-3D18-1691B70E80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872320" y="1471352"/>
                <a:ext cx="2547360" cy="24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1197D45-FE65-0F2F-E5CA-F35006D58EAE}"/>
                  </a:ext>
                </a:extLst>
              </p14:cNvPr>
              <p14:cNvContentPartPr/>
              <p14:nvPr/>
            </p14:nvContentPartPr>
            <p14:xfrm>
              <a:off x="850260" y="4694186"/>
              <a:ext cx="519840" cy="46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1197D45-FE65-0F2F-E5CA-F35006D58EA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7260" y="4631234"/>
                <a:ext cx="645480" cy="593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D1397CE-F6FA-A614-5658-778EECE793A6}"/>
                  </a:ext>
                </a:extLst>
              </p14:cNvPr>
              <p14:cNvContentPartPr/>
              <p14:nvPr/>
            </p14:nvContentPartPr>
            <p14:xfrm>
              <a:off x="7482501" y="4765380"/>
              <a:ext cx="954720" cy="114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D1397CE-F6FA-A614-5658-778EECE793A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419501" y="4702400"/>
                <a:ext cx="1080360" cy="126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4751ED75-851C-3422-399A-D71B19E3D8FE}"/>
              </a:ext>
            </a:extLst>
          </p:cNvPr>
          <p:cNvGrpSpPr/>
          <p:nvPr/>
        </p:nvGrpSpPr>
        <p:grpSpPr>
          <a:xfrm>
            <a:off x="6469320" y="1976792"/>
            <a:ext cx="2070000" cy="775080"/>
            <a:chOff x="4727810" y="1649246"/>
            <a:chExt cx="207000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1E1D67C-B343-C548-362D-A369577E6EE9}"/>
                    </a:ext>
                  </a:extLst>
                </p14:cNvPr>
                <p14:cNvContentPartPr/>
                <p14:nvPr/>
              </p14:nvContentPartPr>
              <p14:xfrm>
                <a:off x="4727810" y="1649246"/>
                <a:ext cx="416880" cy="69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6E0BBA-18EB-8F73-25BC-B80B20D44ED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64810" y="1586246"/>
                  <a:ext cx="54252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0BFFE32-5E96-18E9-1B58-ED0B04CB9945}"/>
                    </a:ext>
                  </a:extLst>
                </p14:cNvPr>
                <p14:cNvContentPartPr/>
                <p14:nvPr/>
              </p14:nvContentPartPr>
              <p14:xfrm>
                <a:off x="4827890" y="1781726"/>
                <a:ext cx="1969920" cy="64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59F0C4-8870-6B90-430B-DD7E2645ED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764890" y="1718726"/>
                  <a:ext cx="2095560" cy="768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B2DF3A9-6CF0-B79C-4DA4-92B8B73E5A97}"/>
              </a:ext>
            </a:extLst>
          </p:cNvPr>
          <p:cNvSpPr txBox="1"/>
          <p:nvPr/>
        </p:nvSpPr>
        <p:spPr>
          <a:xfrm>
            <a:off x="4318758" y="182546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7C0DFC-9C18-997F-AC8D-5CAC200B0876}"/>
              </a:ext>
            </a:extLst>
          </p:cNvPr>
          <p:cNvSpPr txBox="1"/>
          <p:nvPr/>
        </p:nvSpPr>
        <p:spPr>
          <a:xfrm>
            <a:off x="416954" y="6199173"/>
            <a:ext cx="28777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Inconsolata" pitchFamily="2" charset="77"/>
                <a:ea typeface="Inconsolata" pitchFamily="2" charset="77"/>
              </a:rPr>
              <a:t>Perplexity MCP server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19B714-ADE4-81E5-3397-ADC429C58AAD}"/>
              </a:ext>
            </a:extLst>
          </p:cNvPr>
          <p:cNvSpPr txBox="1"/>
          <p:nvPr/>
        </p:nvSpPr>
        <p:spPr>
          <a:xfrm>
            <a:off x="9478340" y="2488586"/>
            <a:ext cx="9541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LLM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BB929F8-6473-DF8E-7D47-954E47DC5043}"/>
              </a:ext>
            </a:extLst>
          </p:cNvPr>
          <p:cNvGrpSpPr/>
          <p:nvPr/>
        </p:nvGrpSpPr>
        <p:grpSpPr>
          <a:xfrm>
            <a:off x="208560" y="327992"/>
            <a:ext cx="2300400" cy="2488680"/>
            <a:chOff x="-461590" y="463406"/>
            <a:chExt cx="2300400" cy="24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053AC9-966C-5D5A-FF5F-E5C606CE6915}"/>
                    </a:ext>
                  </a:extLst>
                </p14:cNvPr>
                <p14:cNvContentPartPr/>
                <p14:nvPr/>
              </p14:nvContentPartPr>
              <p14:xfrm>
                <a:off x="-47230" y="463406"/>
                <a:ext cx="1494360" cy="248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9233DAD-10AB-737D-0BC6-E47E3157E5C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-109870" y="400766"/>
                  <a:ext cx="1620000" cy="26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2CD08FD-273C-61AD-F718-2E7C18353B55}"/>
                    </a:ext>
                  </a:extLst>
                </p14:cNvPr>
                <p14:cNvContentPartPr/>
                <p14:nvPr/>
              </p14:nvContentPartPr>
              <p14:xfrm>
                <a:off x="516530" y="1169366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F3407A-CDE6-A371-40E7-1F0AD1C0789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3530" y="11067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93FA4CF-F02A-0F48-085A-05EFC711D528}"/>
                    </a:ext>
                  </a:extLst>
                </p14:cNvPr>
                <p14:cNvContentPartPr/>
                <p14:nvPr/>
              </p14:nvContentPartPr>
              <p14:xfrm>
                <a:off x="821090" y="1166126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91D7A92-C096-2A5F-0AAF-AA0C8EE61D3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58090" y="11031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B3DD8B5-347C-BE5E-7118-DE30FCB13195}"/>
                    </a:ext>
                  </a:extLst>
                </p14:cNvPr>
                <p14:cNvContentPartPr/>
                <p14:nvPr/>
              </p14:nvContentPartPr>
              <p14:xfrm>
                <a:off x="566210" y="1511006"/>
                <a:ext cx="342720" cy="11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7D69B6E-256A-E60F-6EE2-3F135EF6448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3210" y="1448366"/>
                  <a:ext cx="46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9740C5E-B037-BBB1-46CE-FEB69DA7195C}"/>
                    </a:ext>
                  </a:extLst>
                </p14:cNvPr>
                <p14:cNvContentPartPr/>
                <p14:nvPr/>
              </p14:nvContentPartPr>
              <p14:xfrm>
                <a:off x="1528490" y="988646"/>
                <a:ext cx="310320" cy="481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615208-34E3-0617-30E6-76B7284BB70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465850" y="926006"/>
                  <a:ext cx="4359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CE41EF7-5009-946C-358B-737CC6B07FE0}"/>
                    </a:ext>
                  </a:extLst>
                </p14:cNvPr>
                <p14:cNvContentPartPr/>
                <p14:nvPr/>
              </p14:nvContentPartPr>
              <p14:xfrm>
                <a:off x="-461590" y="1093406"/>
                <a:ext cx="547920" cy="49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3B18B4-40C6-98E8-2AA9-7275148668B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-524590" y="1030406"/>
                  <a:ext cx="67356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DD07AB-CA55-E08F-6354-E034A056D4F7}"/>
              </a:ext>
            </a:extLst>
          </p:cNvPr>
          <p:cNvGrpSpPr/>
          <p:nvPr/>
        </p:nvGrpSpPr>
        <p:grpSpPr>
          <a:xfrm>
            <a:off x="780600" y="2743952"/>
            <a:ext cx="1106640" cy="899280"/>
            <a:chOff x="110450" y="2879366"/>
            <a:chExt cx="110664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590C742-CA4C-9F6B-8F73-74B82BD80941}"/>
                    </a:ext>
                  </a:extLst>
                </p14:cNvPr>
                <p14:cNvContentPartPr/>
                <p14:nvPr/>
              </p14:nvContentPartPr>
              <p14:xfrm>
                <a:off x="110450" y="2889446"/>
                <a:ext cx="322200" cy="889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A157B98-6286-07E6-F9B0-97D2B380863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450" y="2826446"/>
                  <a:ext cx="447840" cy="10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3BD6FF5-36FD-DE22-1C0B-1352FE8409D5}"/>
                    </a:ext>
                  </a:extLst>
                </p14:cNvPr>
                <p14:cNvContentPartPr/>
                <p14:nvPr/>
              </p14:nvContentPartPr>
              <p14:xfrm>
                <a:off x="948530" y="2879366"/>
                <a:ext cx="268560" cy="813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05B4B7-DC4A-19F3-A91B-F64B33E84B3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85530" y="2816366"/>
                  <a:ext cx="394200" cy="939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1478CF12-33EC-E867-7BE6-DB9FEF3EAE17}"/>
              </a:ext>
            </a:extLst>
          </p:cNvPr>
          <p:cNvSpPr txBox="1"/>
          <p:nvPr/>
        </p:nvSpPr>
        <p:spPr>
          <a:xfrm>
            <a:off x="186378" y="2510306"/>
            <a:ext cx="12105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User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3F4F3FD-2C0E-1190-6F64-078987270753}"/>
              </a:ext>
            </a:extLst>
          </p:cNvPr>
          <p:cNvGrpSpPr/>
          <p:nvPr/>
        </p:nvGrpSpPr>
        <p:grpSpPr>
          <a:xfrm>
            <a:off x="2312210" y="1822406"/>
            <a:ext cx="1427040" cy="693360"/>
            <a:chOff x="2312210" y="1822406"/>
            <a:chExt cx="1427040" cy="69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B6609CF-658E-1ED2-F9A3-B3FC7E344BD0}"/>
                    </a:ext>
                  </a:extLst>
                </p14:cNvPr>
                <p14:cNvContentPartPr/>
                <p14:nvPr/>
              </p14:nvContentPartPr>
              <p14:xfrm>
                <a:off x="2626850" y="1887926"/>
                <a:ext cx="1112400" cy="582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37F2BC-6076-FF9E-48CD-FA05CE1BC8C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563850" y="1825286"/>
                  <a:ext cx="12380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E2CA10E-6CE5-0D73-FBA0-9326D4F41906}"/>
                    </a:ext>
                  </a:extLst>
                </p14:cNvPr>
                <p14:cNvContentPartPr/>
                <p14:nvPr/>
              </p14:nvContentPartPr>
              <p14:xfrm>
                <a:off x="2312210" y="1822406"/>
                <a:ext cx="421920" cy="693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5993BBF-F4FD-83A8-0997-B5713439A1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249210" y="1759766"/>
                  <a:ext cx="547560" cy="81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10E3FC-1AE1-652C-5BA7-49AE9E3D8DCC}"/>
                  </a:ext>
                </a:extLst>
              </p14:cNvPr>
              <p14:cNvContentPartPr/>
              <p14:nvPr/>
            </p14:nvContentPartPr>
            <p14:xfrm>
              <a:off x="1098840" y="5482408"/>
              <a:ext cx="519840" cy="468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10E3FC-1AE1-652C-5BA7-49AE9E3D8DC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35840" y="5419456"/>
                <a:ext cx="645480" cy="593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2F493F-FDFA-226F-5207-E9B23DB563DB}"/>
                  </a:ext>
                </a:extLst>
              </p14:cNvPr>
              <p14:cNvContentPartPr/>
              <p14:nvPr/>
            </p14:nvContentPartPr>
            <p14:xfrm>
              <a:off x="1833960" y="4618587"/>
              <a:ext cx="519840" cy="46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2F493F-FDFA-226F-5207-E9B23DB563D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70960" y="4555635"/>
                <a:ext cx="645480" cy="593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A1C7ED-F5CB-5559-E6A1-D48FB7DB0D44}"/>
                  </a:ext>
                </a:extLst>
              </p14:cNvPr>
              <p14:cNvContentPartPr/>
              <p14:nvPr/>
            </p14:nvContentPartPr>
            <p14:xfrm>
              <a:off x="6021441" y="4515447"/>
              <a:ext cx="954720" cy="114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A1C7ED-F5CB-5559-E6A1-D48FB7DB0D4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958441" y="4452467"/>
                <a:ext cx="1080360" cy="12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1EFC63D-F610-0984-AACF-4CD9977610A2}"/>
                  </a:ext>
                </a:extLst>
              </p14:cNvPr>
              <p14:cNvContentPartPr/>
              <p14:nvPr/>
            </p14:nvContentPartPr>
            <p14:xfrm>
              <a:off x="6886200" y="6199173"/>
              <a:ext cx="954720" cy="114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1EFC63D-F610-0984-AACF-4CD9977610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23200" y="6136193"/>
                <a:ext cx="1080360" cy="12686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52D585B-A74F-2040-F83F-2CDA506DC54D}"/>
              </a:ext>
            </a:extLst>
          </p:cNvPr>
          <p:cNvSpPr txBox="1"/>
          <p:nvPr/>
        </p:nvSpPr>
        <p:spPr>
          <a:xfrm>
            <a:off x="8272467" y="6172358"/>
            <a:ext cx="22365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Inconsolata" pitchFamily="2" charset="77"/>
                <a:ea typeface="Inconsolata" pitchFamily="2" charset="77"/>
              </a:rPr>
              <a:t>Gmail MCP server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1ACCEB9-B3E4-3880-E7EF-501D362C82E3}"/>
                  </a:ext>
                </a:extLst>
              </p14:cNvPr>
              <p14:cNvContentPartPr/>
              <p14:nvPr/>
            </p14:nvContentPartPr>
            <p14:xfrm>
              <a:off x="3433278" y="4472725"/>
              <a:ext cx="389520" cy="399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1ACCEB9-B3E4-3880-E7EF-501D362C82E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370278" y="4410085"/>
                <a:ext cx="515160" cy="52524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A438A5A-7542-8CF1-3E5D-FE32183141F1}"/>
              </a:ext>
            </a:extLst>
          </p:cNvPr>
          <p:cNvSpPr txBox="1"/>
          <p:nvPr/>
        </p:nvSpPr>
        <p:spPr>
          <a:xfrm>
            <a:off x="3484861" y="5972303"/>
            <a:ext cx="28777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Inconsolata" pitchFamily="2" charset="77"/>
                <a:ea typeface="Inconsolata" pitchFamily="2" charset="77"/>
              </a:rPr>
              <a:t>Filesystem MCP server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AF5297-19FC-FD7A-E917-3E9B2D383283}"/>
              </a:ext>
            </a:extLst>
          </p:cNvPr>
          <p:cNvSpPr txBox="1"/>
          <p:nvPr/>
        </p:nvSpPr>
        <p:spPr>
          <a:xfrm rot="878001">
            <a:off x="5164629" y="1259096"/>
            <a:ext cx="1467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Inconsolata" pitchFamily="2" charset="77"/>
                <a:ea typeface="Inconsolata" pitchFamily="2" charset="77"/>
              </a:rPr>
              <a:t>MCP client</a:t>
            </a:r>
          </a:p>
        </p:txBody>
      </p:sp>
    </p:spTree>
    <p:extLst>
      <p:ext uri="{BB962C8B-B14F-4D97-AF65-F5344CB8AC3E}">
        <p14:creationId xmlns:p14="http://schemas.microsoft.com/office/powerpoint/2010/main" val="377621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F1F8-B518-1348-DE61-95DB7486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isn’t a library or API </a:t>
            </a:r>
            <a:r>
              <a:rPr lang="en-US" i="1" dirty="0"/>
              <a:t>but</a:t>
            </a:r>
            <a:r>
              <a:rPr lang="en-US" dirty="0"/>
              <a:t> you can think of it as a library or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88C95-2313-55AC-AEF7-6D2E6BE70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2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2C14-1AA5-A5DA-86CA-EAD3B40D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 and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1F71-8C41-4F96-A37C-BF80D619B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even going on in there?</a:t>
            </a:r>
          </a:p>
          <a:p>
            <a:r>
              <a:rPr lang="en-US" dirty="0"/>
              <a:t>The real reason why you want to </a:t>
            </a:r>
          </a:p>
        </p:txBody>
      </p:sp>
    </p:spTree>
    <p:extLst>
      <p:ext uri="{BB962C8B-B14F-4D97-AF65-F5344CB8AC3E}">
        <p14:creationId xmlns:p14="http://schemas.microsoft.com/office/powerpoint/2010/main" val="183932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8AAE-6DF1-8C9E-BC2C-65C18799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FD6F-9C85-B854-FF4F-124291780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Braintrust</a:t>
            </a:r>
          </a:p>
          <a:p>
            <a:r>
              <a:rPr lang="en-US" dirty="0" err="1"/>
              <a:t>Logfire</a:t>
            </a:r>
            <a:endParaRPr lang="en-US" dirty="0"/>
          </a:p>
          <a:p>
            <a:r>
              <a:rPr lang="en-US" dirty="0" err="1"/>
              <a:t>Langfuse</a:t>
            </a:r>
            <a:endParaRPr lang="en-US" dirty="0"/>
          </a:p>
          <a:p>
            <a:r>
              <a:rPr lang="en-US" dirty="0" err="1"/>
              <a:t>Arize</a:t>
            </a:r>
            <a:r>
              <a:rPr lang="en-US" dirty="0"/>
              <a:t> Phoenix</a:t>
            </a:r>
          </a:p>
          <a:p>
            <a:r>
              <a:rPr lang="en-US" dirty="0" err="1"/>
              <a:t>LangSmith</a:t>
            </a:r>
            <a:endParaRPr lang="en-US" dirty="0"/>
          </a:p>
          <a:p>
            <a:r>
              <a:rPr lang="en-US" dirty="0"/>
              <a:t>A thousand others, much thanks to </a:t>
            </a:r>
            <a:r>
              <a:rPr lang="en-US" b="1" dirty="0" err="1"/>
              <a:t>OpenTelemetry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BE268-E376-F313-86EE-BC550B5C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9836">
            <a:off x="8250128" y="2586065"/>
            <a:ext cx="3698654" cy="1707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6E0F14-AB22-FFA7-CCAA-6D2811FB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2807">
            <a:off x="4893940" y="5051417"/>
            <a:ext cx="5804343" cy="1502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C6BF5-0644-F716-78C1-82675170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4902">
            <a:off x="6281496" y="508195"/>
            <a:ext cx="4690158" cy="15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9B3934-EE0A-AB49-7435-40BAC691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agents?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6CEAA3-B4A0-ED66-2467-F8B080172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Hold onto this question for a minute</a:t>
            </a:r>
          </a:p>
          <a:p>
            <a:r>
              <a:rPr lang="en-US" dirty="0"/>
              <a:t>Let’s just talk about </a:t>
            </a:r>
            <a:r>
              <a:rPr lang="en-US" dirty="0" err="1"/>
              <a:t>Pydantic</a:t>
            </a:r>
            <a:r>
              <a:rPr lang="en-US" dirty="0"/>
              <a:t> first</a:t>
            </a:r>
          </a:p>
        </p:txBody>
      </p:sp>
    </p:spTree>
    <p:extLst>
      <p:ext uri="{BB962C8B-B14F-4D97-AF65-F5344CB8AC3E}">
        <p14:creationId xmlns:p14="http://schemas.microsoft.com/office/powerpoint/2010/main" val="2332379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DF121C-3BD0-46F9-AE7A-4A9BE8D20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42863" cy="69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2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gSmith, LangGraph Cloud &amp; LangGraph Studio | by Cobus Greyling | Medium">
            <a:extLst>
              <a:ext uri="{FF2B5EF4-FFF2-40B4-BE49-F238E27FC236}">
                <a16:creationId xmlns:a16="http://schemas.microsoft.com/office/drawing/2014/main" id="{1DAAE56D-1984-C46F-36C5-E726F9D17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14" y="123572"/>
            <a:ext cx="7772400" cy="4445812"/>
          </a:xfrm>
          <a:prstGeom prst="rect">
            <a:avLst/>
          </a:prstGeom>
        </p:spPr>
      </p:pic>
      <p:pic>
        <p:nvPicPr>
          <p:cNvPr id="3" name="Picture 2" descr="LLM Tracing and Observability - Arize AI">
            <a:extLst>
              <a:ext uri="{FF2B5EF4-FFF2-40B4-BE49-F238E27FC236}">
                <a16:creationId xmlns:a16="http://schemas.microsoft.com/office/drawing/2014/main" id="{8C6C3A1C-135A-02F7-2A93-717145A4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5737">
            <a:off x="6043280" y="1394482"/>
            <a:ext cx="7772400" cy="4069034"/>
          </a:xfrm>
          <a:prstGeom prst="rect">
            <a:avLst/>
          </a:prstGeom>
        </p:spPr>
      </p:pic>
      <p:pic>
        <p:nvPicPr>
          <p:cNvPr id="4" name="Picture 3" descr="Pydantic Logfire - Portkey Docs">
            <a:extLst>
              <a:ext uri="{FF2B5EF4-FFF2-40B4-BE49-F238E27FC236}">
                <a16:creationId xmlns:a16="http://schemas.microsoft.com/office/drawing/2014/main" id="{C74E7A4A-723E-CC9E-6539-05E462088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875">
            <a:off x="1339996" y="3927916"/>
            <a:ext cx="6985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75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8F0A-521D-A7D8-D052-DB269457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B66B2-DB56-380E-87E9-83A9E4DCE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6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FD80E3-B6F8-AFFA-7977-CA8D647D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only limited by your </a:t>
            </a:r>
            <a:r>
              <a:rPr lang="en-US" b="1" dirty="0"/>
              <a:t>giant brain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76227F-A6B0-C4AF-FAE0-D814650EA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tool can do literally anything</a:t>
            </a:r>
          </a:p>
          <a:p>
            <a:r>
              <a:rPr lang="en-US" dirty="0"/>
              <a:t>An agent can do literally anything</a:t>
            </a:r>
          </a:p>
          <a:p>
            <a:r>
              <a:rPr lang="en-US" i="1" dirty="0"/>
              <a:t>Absolutely literally anything</a:t>
            </a:r>
          </a:p>
          <a:p>
            <a:r>
              <a:rPr lang="en-US" dirty="0"/>
              <a:t>There are no limitations!</a:t>
            </a:r>
          </a:p>
          <a:p>
            <a:r>
              <a:rPr lang="en-US" dirty="0"/>
              <a:t>There are only two issues:</a:t>
            </a:r>
          </a:p>
          <a:p>
            <a:pPr lvl="1"/>
            <a:r>
              <a:rPr lang="en-US" b="1" dirty="0"/>
              <a:t>1) Making sure it’s (going to be) useful</a:t>
            </a:r>
          </a:p>
          <a:p>
            <a:pPr lvl="1"/>
            <a:r>
              <a:rPr lang="en-US" b="1" dirty="0"/>
              <a:t>2) Making sure it does what you say it does</a:t>
            </a:r>
          </a:p>
        </p:txBody>
      </p:sp>
    </p:spTree>
    <p:extLst>
      <p:ext uri="{BB962C8B-B14F-4D97-AF65-F5344CB8AC3E}">
        <p14:creationId xmlns:p14="http://schemas.microsoft.com/office/powerpoint/2010/main" val="427452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E1160-5556-6401-3109-A3288BA5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62" y="-74428"/>
            <a:ext cx="65080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DA40D-924E-8909-F2D2-2BA7284E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0668">
            <a:off x="5763822" y="199704"/>
            <a:ext cx="7772400" cy="67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08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1BF34-5BE8-6A03-212F-3AE7955B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" y="0"/>
            <a:ext cx="9266500" cy="6943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199292-831B-4CAC-78A6-C30F913D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5013">
            <a:off x="5466908" y="2923954"/>
            <a:ext cx="6313714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0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AE80E-A074-8B2F-A2E2-E99824DC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" y="-233917"/>
            <a:ext cx="11583009" cy="75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9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4971-46A6-4BF2-CB76-CE29F3BA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FD7FC-332B-0367-6FDF-3681773B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building this yourself?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5D05A9-6C99-C097-01A7-5E8DEB3DA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Why not just use Claude Code?</a:t>
            </a:r>
          </a:p>
          <a:p>
            <a:r>
              <a:rPr lang="en-US" dirty="0"/>
              <a:t>It’s about </a:t>
            </a:r>
            <a:r>
              <a:rPr lang="en-US" b="1" dirty="0"/>
              <a:t>harness engineering</a:t>
            </a:r>
            <a:r>
              <a:rPr lang="en-US" dirty="0"/>
              <a:t> and </a:t>
            </a:r>
            <a:r>
              <a:rPr lang="en-US" b="1" dirty="0"/>
              <a:t>controlling the runtime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87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5E156-1A1A-6540-C7AE-746E930A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541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85788C-CAB5-35F0-D0AE-1883713316C3}"/>
                  </a:ext>
                </a:extLst>
              </p14:cNvPr>
              <p14:cNvContentPartPr/>
              <p14:nvPr/>
            </p14:nvContentPartPr>
            <p14:xfrm>
              <a:off x="2970934" y="4379741"/>
              <a:ext cx="1506960" cy="2047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85788C-CAB5-35F0-D0AE-1883713316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8294" y="4316741"/>
                <a:ext cx="1632600" cy="217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262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7CCF-4C98-AD42-0B32-BC018C4D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Orchestration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DA885-080E-2C79-BA1A-0EF4AB6E6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5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DAB6-D018-7E66-B335-30A7A24B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to the LLM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BDFCE-403E-BA72-2B16-DEC8E4EC0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Selecting models OpenAI-compatible endpoints</a:t>
            </a:r>
          </a:p>
        </p:txBody>
      </p:sp>
    </p:spTree>
    <p:extLst>
      <p:ext uri="{BB962C8B-B14F-4D97-AF65-F5344CB8AC3E}">
        <p14:creationId xmlns:p14="http://schemas.microsoft.com/office/powerpoint/2010/main" val="62586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B3E3-1650-6B5E-CEBA-3DCF2FCA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Single-agent workflow (or router)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0882D-2861-D0DF-C9CA-65C9A1136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just </a:t>
            </a:r>
            <a:r>
              <a:rPr lang="en-US" b="1" dirty="0"/>
              <a:t>very simple so you don’t worry about anything.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96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7702-0586-87B2-0B50-F315254F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Planner/executor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41A10-D1A9-6713-2147-6C7BCDF28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about </a:t>
            </a:r>
            <a:r>
              <a:rPr lang="en-US" b="1" dirty="0"/>
              <a:t>decomposition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53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E042-0262-7251-15D6-324EFE9E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Supervisor-worker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B41C9-2D69-9614-0DAA-77ED86B35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about </a:t>
            </a:r>
            <a:r>
              <a:rPr lang="en-US" b="1" dirty="0"/>
              <a:t>specialization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44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E745-3F67-28DD-274E-F6AC7448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not </a:t>
            </a:r>
            <a:r>
              <a:rPr lang="en-US" dirty="0" err="1"/>
              <a:t>Pydantic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4ABB-3DE3-F0FD-CB50-F8072E022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Anything!</a:t>
            </a:r>
          </a:p>
          <a:p>
            <a:r>
              <a:rPr lang="en-US" dirty="0"/>
              <a:t>First party:</a:t>
            </a:r>
          </a:p>
          <a:p>
            <a:pPr lvl="1"/>
            <a:r>
              <a:rPr lang="en-US" dirty="0"/>
              <a:t>OpenAI’s Agent SDK is good, Google’s Agent ADK is good</a:t>
            </a:r>
          </a:p>
          <a:p>
            <a:pPr lvl="1"/>
            <a:r>
              <a:rPr lang="en-US" dirty="0"/>
              <a:t>Claude’s documentation I can’t understand for the life of me</a:t>
            </a:r>
          </a:p>
          <a:p>
            <a:r>
              <a:rPr lang="en-US" dirty="0"/>
              <a:t>Third party:</a:t>
            </a:r>
          </a:p>
          <a:p>
            <a:pPr lvl="1"/>
            <a:r>
              <a:rPr lang="en-US" dirty="0" err="1"/>
              <a:t>LangGraph</a:t>
            </a:r>
            <a:endParaRPr lang="en-US" dirty="0"/>
          </a:p>
          <a:p>
            <a:pPr lvl="1"/>
            <a:r>
              <a:rPr lang="en-US" dirty="0" err="1"/>
              <a:t>CrewAI</a:t>
            </a:r>
            <a:endParaRPr lang="en-US" dirty="0"/>
          </a:p>
          <a:p>
            <a:pPr lvl="1"/>
            <a:r>
              <a:rPr lang="en-US" dirty="0" err="1"/>
              <a:t>LlamaIndex</a:t>
            </a:r>
            <a:endParaRPr lang="en-US" dirty="0"/>
          </a:p>
          <a:p>
            <a:r>
              <a:rPr lang="en-US" dirty="0"/>
              <a:t>Managed agents is a big selling point these days</a:t>
            </a:r>
          </a:p>
        </p:txBody>
      </p:sp>
    </p:spTree>
    <p:extLst>
      <p:ext uri="{BB962C8B-B14F-4D97-AF65-F5344CB8AC3E}">
        <p14:creationId xmlns:p14="http://schemas.microsoft.com/office/powerpoint/2010/main" val="1271477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7B63-0F79-8DFC-9C5D-E73D6FD4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Observability/evals/prompting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2B9B7-2CEF-BDD3-9A74-52CA1360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2105"/>
            <a:ext cx="8699205" cy="5485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878EA-3717-418B-BAA6-69D35B96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5276">
            <a:off x="8908903" y="421879"/>
            <a:ext cx="3073400" cy="62738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B63A233-070D-28F3-9378-ABDBACE5F40E}"/>
                  </a:ext>
                </a:extLst>
              </p14:cNvPr>
              <p14:cNvContentPartPr/>
              <p14:nvPr/>
            </p14:nvContentPartPr>
            <p14:xfrm rot="878987">
              <a:off x="10382539" y="883947"/>
              <a:ext cx="1284480" cy="5559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B63A233-070D-28F3-9378-ABDBACE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878987">
                <a:off x="10319539" y="820943"/>
                <a:ext cx="1410120" cy="568476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3AD0BE3-C437-F6B1-A15C-BFD81477F6B4}"/>
              </a:ext>
            </a:extLst>
          </p:cNvPr>
          <p:cNvSpPr txBox="1"/>
          <p:nvPr/>
        </p:nvSpPr>
        <p:spPr>
          <a:xfrm>
            <a:off x="675166" y="6057397"/>
            <a:ext cx="6458691" cy="600164"/>
          </a:xfrm>
          <a:prstGeom prst="rect">
            <a:avLst/>
          </a:prstGeom>
          <a:solidFill>
            <a:srgbClr val="B5E8E7"/>
          </a:solidFill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braintrust.dev</a:t>
            </a:r>
            <a:r>
              <a:rPr lang="en-US" sz="33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(and 2,000 others)</a:t>
            </a:r>
          </a:p>
        </p:txBody>
      </p:sp>
    </p:spTree>
    <p:extLst>
      <p:ext uri="{BB962C8B-B14F-4D97-AF65-F5344CB8AC3E}">
        <p14:creationId xmlns:p14="http://schemas.microsoft.com/office/powerpoint/2010/main" val="34537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71BAE-53BB-7F57-DD1F-7000C67B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08" y="605131"/>
            <a:ext cx="6851831" cy="5446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0099A-A42F-1089-D41E-1C25B5654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869" y="234713"/>
            <a:ext cx="4412139" cy="61869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7A6550-A62E-37BC-A626-662D3E0F9452}"/>
              </a:ext>
            </a:extLst>
          </p:cNvPr>
          <p:cNvGrpSpPr/>
          <p:nvPr/>
        </p:nvGrpSpPr>
        <p:grpSpPr>
          <a:xfrm>
            <a:off x="6734704" y="2491451"/>
            <a:ext cx="987840" cy="1089720"/>
            <a:chOff x="6734704" y="2491451"/>
            <a:chExt cx="987840" cy="108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AA02FFB-C44A-BC28-287B-C5AAB03CF4EB}"/>
                    </a:ext>
                  </a:extLst>
                </p14:cNvPr>
                <p14:cNvContentPartPr/>
                <p14:nvPr/>
              </p14:nvContentPartPr>
              <p14:xfrm>
                <a:off x="7141864" y="2491451"/>
                <a:ext cx="3960" cy="1089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AA02FFB-C44A-BC28-287B-C5AAB03CF4E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78864" y="2428451"/>
                  <a:ext cx="129600" cy="12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2EB459B-0D7C-C75F-1F50-F4F50CAB597D}"/>
                    </a:ext>
                  </a:extLst>
                </p14:cNvPr>
                <p14:cNvContentPartPr/>
                <p14:nvPr/>
              </p14:nvContentPartPr>
              <p14:xfrm>
                <a:off x="6734704" y="2967011"/>
                <a:ext cx="987840" cy="24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2EB459B-0D7C-C75F-1F50-F4F50CAB597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71704" y="2904371"/>
                  <a:ext cx="1113480" cy="15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68482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9BD6E-2EF0-92A3-092C-EB4B9EC28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994" y="0"/>
            <a:ext cx="1369609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BB1B82-A3B7-B1EC-2DB3-AFE32F61181C}"/>
                  </a:ext>
                </a:extLst>
              </p14:cNvPr>
              <p14:cNvContentPartPr/>
              <p14:nvPr/>
            </p14:nvContentPartPr>
            <p14:xfrm>
              <a:off x="6324304" y="3295691"/>
              <a:ext cx="464760" cy="58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BB1B82-A3B7-B1EC-2DB3-AFE32F6118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8664" y="3259691"/>
                <a:ext cx="536400" cy="65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1E6DD61-622A-BE88-99DD-4DD91ED24BDF}"/>
                  </a:ext>
                </a:extLst>
              </p14:cNvPr>
              <p14:cNvContentPartPr/>
              <p14:nvPr/>
            </p14:nvContentPartPr>
            <p14:xfrm>
              <a:off x="6380464" y="6001811"/>
              <a:ext cx="507600" cy="536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1E6DD61-622A-BE88-99DD-4DD91ED24B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4824" y="5965811"/>
                <a:ext cx="57924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2A0303D-07A0-93B8-DCD1-EFD9A47F6B98}"/>
                  </a:ext>
                </a:extLst>
              </p14:cNvPr>
              <p14:cNvContentPartPr/>
              <p14:nvPr/>
            </p14:nvContentPartPr>
            <p14:xfrm>
              <a:off x="10710544" y="3278051"/>
              <a:ext cx="646920" cy="57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2A0303D-07A0-93B8-DCD1-EFD9A47F6B9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4544" y="3242051"/>
                <a:ext cx="718560" cy="64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FEC1613-DB61-4797-8C8B-C9EF33F1EF5D}"/>
                  </a:ext>
                </a:extLst>
              </p14:cNvPr>
              <p14:cNvContentPartPr/>
              <p14:nvPr/>
            </p14:nvContentPartPr>
            <p14:xfrm>
              <a:off x="10793344" y="6129611"/>
              <a:ext cx="435240" cy="569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FEC1613-DB61-4797-8C8B-C9EF33F1EF5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57704" y="6093611"/>
                <a:ext cx="506880" cy="64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23DBD8-3EC6-3310-FB01-D1E8B42202E3}"/>
                  </a:ext>
                </a:extLst>
              </p14:cNvPr>
              <p14:cNvContentPartPr/>
              <p14:nvPr/>
            </p14:nvContentPartPr>
            <p14:xfrm>
              <a:off x="4014904" y="51840"/>
              <a:ext cx="1537560" cy="63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23DBD8-3EC6-3310-FB01-D1E8B42202E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79264" y="16200"/>
                <a:ext cx="1609200" cy="70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40510EB-431E-64E4-B964-078311110CB5}"/>
                  </a:ext>
                </a:extLst>
              </p14:cNvPr>
              <p14:cNvContentPartPr/>
              <p14:nvPr/>
            </p14:nvContentPartPr>
            <p14:xfrm>
              <a:off x="8580424" y="0"/>
              <a:ext cx="2314440" cy="719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40510EB-431E-64E4-B964-078311110CB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44424" y="-36000"/>
                <a:ext cx="2386080" cy="79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0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09A1-7EB6-8566-9944-D56DC63F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Scorers: code-based vs LLM-as-judge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31C72-5BA3-439C-40EE-B14B3C64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778" y="1027906"/>
            <a:ext cx="682595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DAE45-CAE1-224B-2498-6F727D91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592" y="875142"/>
            <a:ext cx="6592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77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78E3A-BF70-6E61-7861-8355D158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02" t="3376" b="9999"/>
          <a:stretch>
            <a:fillRect/>
          </a:stretch>
        </p:blipFill>
        <p:spPr>
          <a:xfrm rot="21171692">
            <a:off x="2018397" y="356752"/>
            <a:ext cx="6006587" cy="5940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A5CCAE-365F-BF53-6407-388D7D5CD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825" y="5651070"/>
            <a:ext cx="3032230" cy="9966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3B7B6F-1D18-FB29-80DD-D79DB387DB5E}"/>
                  </a:ext>
                </a:extLst>
              </p14:cNvPr>
              <p14:cNvContentPartPr/>
              <p14:nvPr/>
            </p14:nvContentPartPr>
            <p14:xfrm rot="723800">
              <a:off x="7747958" y="2101389"/>
              <a:ext cx="3214080" cy="3548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3B7B6F-1D18-FB29-80DD-D79DB387DB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723800">
                <a:off x="7685318" y="2038749"/>
                <a:ext cx="3339720" cy="36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330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FF48-DF1A-A869-E783-5E6A7EC6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evals </a:t>
            </a:r>
            <a:r>
              <a:rPr lang="en-US" dirty="0" err="1"/>
              <a:t>todo</a:t>
            </a:r>
            <a:r>
              <a:rPr lang="en-US" dirty="0"/>
              <a:t>-list </a:t>
            </a:r>
            <a:r>
              <a:rPr lang="en-US" dirty="0" err="1"/>
              <a:t>cheatsheet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0406-18EE-49E6-6A8E-86CAC0186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Build a dataset of possible </a:t>
            </a:r>
            <a:r>
              <a:rPr lang="en-US" b="1" dirty="0">
                <a:highlight>
                  <a:srgbClr val="B5E8E7"/>
                </a:highlight>
              </a:rPr>
              <a:t>inputs</a:t>
            </a:r>
          </a:p>
          <a:p>
            <a:pPr lvl="1"/>
            <a:r>
              <a:rPr lang="en-US" dirty="0"/>
              <a:t>Real-life are best, but there are some techniques for synthetic ones </a:t>
            </a:r>
          </a:p>
          <a:p>
            <a:pPr lvl="1"/>
            <a:r>
              <a:rPr lang="en-US" dirty="0"/>
              <a:t>Have a grouchy teammate who says “it’ll </a:t>
            </a:r>
            <a:r>
              <a:rPr lang="en-US" i="1" dirty="0"/>
              <a:t>NEVER</a:t>
            </a:r>
            <a:r>
              <a:rPr lang="en-US" dirty="0"/>
              <a:t> work in </a:t>
            </a:r>
            <a:r>
              <a:rPr lang="en-US" i="1" dirty="0"/>
              <a:t>THIS</a:t>
            </a:r>
            <a:r>
              <a:rPr lang="en-US" dirty="0"/>
              <a:t> case” try to write the hard ones.</a:t>
            </a:r>
          </a:p>
          <a:p>
            <a:pPr lvl="1"/>
            <a:r>
              <a:rPr lang="en-US" dirty="0"/>
              <a:t>“If it can’t do these successfully, it can’t go to production”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your </a:t>
            </a:r>
            <a:r>
              <a:rPr lang="en-US" b="1" dirty="0">
                <a:highlight>
                  <a:srgbClr val="B5E8E7"/>
                </a:highlight>
              </a:rPr>
              <a:t>prompt</a:t>
            </a:r>
            <a:r>
              <a:rPr lang="en-US" dirty="0"/>
              <a:t> alone or with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Throw the </a:t>
            </a:r>
            <a:r>
              <a:rPr lang="en-US" b="1" dirty="0">
                <a:highlight>
                  <a:srgbClr val="B5E8E7"/>
                </a:highlight>
              </a:rPr>
              <a:t>inputs</a:t>
            </a:r>
            <a:r>
              <a:rPr lang="en-US" dirty="0"/>
              <a:t> and </a:t>
            </a:r>
            <a:r>
              <a:rPr lang="en-US" b="1" dirty="0">
                <a:highlight>
                  <a:srgbClr val="B5E8E7"/>
                </a:highlight>
              </a:rPr>
              <a:t>prompt</a:t>
            </a:r>
            <a:r>
              <a:rPr lang="en-US" dirty="0"/>
              <a:t> together to get </a:t>
            </a:r>
            <a:r>
              <a:rPr lang="en-US" b="1" dirty="0">
                <a:highlight>
                  <a:srgbClr val="B5E8E7"/>
                </a:highlight>
              </a:rPr>
              <a:t>outputs</a:t>
            </a:r>
            <a:endParaRPr lang="en-US" dirty="0">
              <a:highlight>
                <a:srgbClr val="B5E8E7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the good-spirited review a spreadsheet of </a:t>
            </a:r>
            <a:r>
              <a:rPr lang="en-US" b="1" dirty="0">
                <a:highlight>
                  <a:srgbClr val="B5E8E7"/>
                </a:highlight>
              </a:rPr>
              <a:t>inputs + outputs</a:t>
            </a:r>
            <a:r>
              <a:rPr lang="en-US" b="1" dirty="0"/>
              <a:t> </a:t>
            </a:r>
            <a:r>
              <a:rPr lang="en-US" dirty="0"/>
              <a:t>and score them.</a:t>
            </a:r>
          </a:p>
          <a:p>
            <a:pPr lvl="1"/>
            <a:r>
              <a:rPr lang="en-US" dirty="0"/>
              <a:t>Yes/No is much easier to deal with than 1-5 scores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their responses to teach an </a:t>
            </a:r>
            <a:r>
              <a:rPr lang="en-US" dirty="0">
                <a:highlight>
                  <a:srgbClr val="B5E8E7"/>
                </a:highlight>
              </a:rPr>
              <a:t>LLM judge</a:t>
            </a:r>
            <a:r>
              <a:rPr lang="en-US" dirty="0"/>
              <a:t> about edge cases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ighlight>
                  <a:srgbClr val="B5E8E7"/>
                </a:highlight>
              </a:rPr>
              <a:t>Repeat!!!</a:t>
            </a:r>
            <a:r>
              <a:rPr lang="en-US" dirty="0"/>
              <a:t> Although if you get to 100% then your evals probably aren’t difficult enough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5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5;p26">
            <a:extLst>
              <a:ext uri="{FF2B5EF4-FFF2-40B4-BE49-F238E27FC236}">
                <a16:creationId xmlns:a16="http://schemas.microsoft.com/office/drawing/2014/main" id="{A601C317-356E-C80D-A16B-C7D25C3BC3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097" y="-647819"/>
            <a:ext cx="5100073" cy="795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6;p26">
            <a:extLst>
              <a:ext uri="{FF2B5EF4-FFF2-40B4-BE49-F238E27FC236}">
                <a16:creationId xmlns:a16="http://schemas.microsoft.com/office/drawing/2014/main" id="{C804995A-6756-2A32-E6DB-079A902512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615" y="-647819"/>
            <a:ext cx="5917111" cy="795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7;p26">
            <a:extLst>
              <a:ext uri="{FF2B5EF4-FFF2-40B4-BE49-F238E27FC236}">
                <a16:creationId xmlns:a16="http://schemas.microsoft.com/office/drawing/2014/main" id="{45F22560-A738-B92B-2363-A040874E1C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414" y="-524778"/>
            <a:ext cx="5633489" cy="770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DFFEB-B7E8-4412-13BD-26D376A7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06081-1574-5D3F-EDDB-2BB772E4F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D7533-C29C-3378-7274-BB18D07D6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699" y="800859"/>
            <a:ext cx="8010034" cy="5376104"/>
          </a:xfrm>
          <a:prstGeom prst="rect">
            <a:avLst/>
          </a:prstGeom>
        </p:spPr>
      </p:pic>
      <p:sp>
        <p:nvSpPr>
          <p:cNvPr id="9" name="Google Shape;160;p27">
            <a:extLst>
              <a:ext uri="{FF2B5EF4-FFF2-40B4-BE49-F238E27FC236}">
                <a16:creationId xmlns:a16="http://schemas.microsoft.com/office/drawing/2014/main" id="{91571931-D9F9-7B55-251F-F1755184E795}"/>
              </a:ext>
            </a:extLst>
          </p:cNvPr>
          <p:cNvSpPr txBox="1"/>
          <p:nvPr/>
        </p:nvSpPr>
        <p:spPr>
          <a:xfrm rot="-375911">
            <a:off x="4802868" y="2764925"/>
            <a:ext cx="8733715" cy="3508623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'Plaintiff': 'The North Carolina State Bar',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'Defendant': 'Nicholas S. Ackerman',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'Charges': 'Failure to keep client reasonably informed about the status of the matter; Failure to comply promptly with a reasonable request for information; Failure to participate in good faith in the fee dispute resolution process',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</a:t>
            </a:r>
            <a:r>
              <a:rPr lang="en" dirty="0" err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City_of_practice</a:t>
            </a: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': 'Greensboro',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'Penalty': 'Suspension of license for one (1) year, stayed for two (2) years as long as Defendant complies with specified conditions.'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dirty="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4246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77C6-5521-3798-A769-CF2D79A5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“Can you ask for confidence scores?”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FFE2F-C95C-AD64-C481-BB2A4E6F2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Kind of.</a:t>
            </a:r>
          </a:p>
        </p:txBody>
      </p:sp>
    </p:spTree>
    <p:extLst>
      <p:ext uri="{BB962C8B-B14F-4D97-AF65-F5344CB8AC3E}">
        <p14:creationId xmlns:p14="http://schemas.microsoft.com/office/powerpoint/2010/main" val="201959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E310F-1626-F069-1D25-A6F6583A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infinite flexibility of tools</a:t>
            </a:r>
          </a:p>
        </p:txBody>
      </p:sp>
    </p:spTree>
    <p:extLst>
      <p:ext uri="{BB962C8B-B14F-4D97-AF65-F5344CB8AC3E}">
        <p14:creationId xmlns:p14="http://schemas.microsoft.com/office/powerpoint/2010/main" val="378693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268E-CC11-4C5B-D822-93D338E3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“agentic” really mean?</a:t>
            </a:r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E49526C0-9F0C-360A-A42E-4A60DB858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”Can do more than just write a few words”</a:t>
            </a:r>
          </a:p>
          <a:p>
            <a:r>
              <a:rPr lang="en-US" dirty="0"/>
              <a:t>“Flexible”</a:t>
            </a:r>
          </a:p>
          <a:p>
            <a:r>
              <a:rPr lang="en-US" dirty="0"/>
              <a:t>It has become the </a:t>
            </a:r>
            <a:r>
              <a:rPr lang="en-US" b="1" dirty="0"/>
              <a:t>default</a:t>
            </a:r>
            <a:r>
              <a:rPr lang="en-US" dirty="0"/>
              <a:t> now so it almost doesn’t mean anything?</a:t>
            </a:r>
          </a:p>
          <a:p>
            <a:r>
              <a:rPr lang="en-US" i="1" dirty="0"/>
              <a:t>…at least for consumer-facing products</a:t>
            </a:r>
          </a:p>
        </p:txBody>
      </p:sp>
    </p:spTree>
    <p:extLst>
      <p:ext uri="{BB962C8B-B14F-4D97-AF65-F5344CB8AC3E}">
        <p14:creationId xmlns:p14="http://schemas.microsoft.com/office/powerpoint/2010/main" val="192572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5AC0C-9916-2381-7160-83E8C5886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F02CD8-D28D-BA5F-E527-49E91EFB5680}"/>
                  </a:ext>
                </a:extLst>
              </p14:cNvPr>
              <p14:cNvContentPartPr/>
              <p14:nvPr/>
            </p14:nvContentPartPr>
            <p14:xfrm>
              <a:off x="8934960" y="1534352"/>
              <a:ext cx="2421720" cy="229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0EBA5A-EE6A-05E7-3D18-1691B70E80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2320" y="1471352"/>
                <a:ext cx="2547360" cy="24228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30922D0-A41D-03D4-1979-3E8EBDC98EA7}"/>
              </a:ext>
            </a:extLst>
          </p:cNvPr>
          <p:cNvSpPr txBox="1"/>
          <p:nvPr/>
        </p:nvSpPr>
        <p:spPr>
          <a:xfrm>
            <a:off x="9478340" y="2488586"/>
            <a:ext cx="9541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LLM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D542B75-863D-47B9-8710-070FFF3E6BD2}"/>
              </a:ext>
            </a:extLst>
          </p:cNvPr>
          <p:cNvGrpSpPr/>
          <p:nvPr/>
        </p:nvGrpSpPr>
        <p:grpSpPr>
          <a:xfrm>
            <a:off x="208560" y="327992"/>
            <a:ext cx="2300400" cy="2488680"/>
            <a:chOff x="-461590" y="463406"/>
            <a:chExt cx="2300400" cy="24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9FD560D-1943-3165-421D-7398635847F1}"/>
                    </a:ext>
                  </a:extLst>
                </p14:cNvPr>
                <p14:cNvContentPartPr/>
                <p14:nvPr/>
              </p14:nvContentPartPr>
              <p14:xfrm>
                <a:off x="-47230" y="463406"/>
                <a:ext cx="1494360" cy="248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9233DAD-10AB-737D-0BC6-E47E3157E5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109870" y="400766"/>
                  <a:ext cx="1620000" cy="26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31BA0A9-410E-8C9E-4F81-8A2FBC68825F}"/>
                    </a:ext>
                  </a:extLst>
                </p14:cNvPr>
                <p14:cNvContentPartPr/>
                <p14:nvPr/>
              </p14:nvContentPartPr>
              <p14:xfrm>
                <a:off x="516530" y="1169366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F3407A-CDE6-A371-40E7-1F0AD1C0789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3530" y="11067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117E583-3A4A-7F26-39FB-F73BA78ED362}"/>
                    </a:ext>
                  </a:extLst>
                </p14:cNvPr>
                <p14:cNvContentPartPr/>
                <p14:nvPr/>
              </p14:nvContentPartPr>
              <p14:xfrm>
                <a:off x="821090" y="1166126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91D7A92-C096-2A5F-0AAF-AA0C8EE61D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8090" y="11031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59C9CE-BBE7-BED6-7048-6D832B900136}"/>
                    </a:ext>
                  </a:extLst>
                </p14:cNvPr>
                <p14:cNvContentPartPr/>
                <p14:nvPr/>
              </p14:nvContentPartPr>
              <p14:xfrm>
                <a:off x="566210" y="1511006"/>
                <a:ext cx="342720" cy="11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7D69B6E-256A-E60F-6EE2-3F135EF644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3210" y="1448366"/>
                  <a:ext cx="46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B72F06C-0A1F-8ACC-EDBF-B839814FB0E6}"/>
                    </a:ext>
                  </a:extLst>
                </p14:cNvPr>
                <p14:cNvContentPartPr/>
                <p14:nvPr/>
              </p14:nvContentPartPr>
              <p14:xfrm>
                <a:off x="1528490" y="988646"/>
                <a:ext cx="310320" cy="481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615208-34E3-0617-30E6-76B7284BB7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65850" y="926006"/>
                  <a:ext cx="4359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E13F856-E8DD-1CB7-BEBD-4D598CD4AF3F}"/>
                    </a:ext>
                  </a:extLst>
                </p14:cNvPr>
                <p14:cNvContentPartPr/>
                <p14:nvPr/>
              </p14:nvContentPartPr>
              <p14:xfrm>
                <a:off x="-461590" y="1093406"/>
                <a:ext cx="547920" cy="49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3B18B4-40C6-98E8-2AA9-7275148668B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-524590" y="1030406"/>
                  <a:ext cx="67356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7FD056B-A6CC-B355-7EB3-4E399F247DA4}"/>
              </a:ext>
            </a:extLst>
          </p:cNvPr>
          <p:cNvGrpSpPr/>
          <p:nvPr/>
        </p:nvGrpSpPr>
        <p:grpSpPr>
          <a:xfrm>
            <a:off x="780600" y="2743952"/>
            <a:ext cx="1106640" cy="899280"/>
            <a:chOff x="110450" y="2879366"/>
            <a:chExt cx="110664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908BBB7-5715-8664-A55C-33D2FAE16241}"/>
                    </a:ext>
                  </a:extLst>
                </p14:cNvPr>
                <p14:cNvContentPartPr/>
                <p14:nvPr/>
              </p14:nvContentPartPr>
              <p14:xfrm>
                <a:off x="110450" y="2889446"/>
                <a:ext cx="322200" cy="889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A157B98-6286-07E6-F9B0-97D2B380863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450" y="2826446"/>
                  <a:ext cx="447840" cy="10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F5764E6-8AE0-827C-AC97-423DF8AC1373}"/>
                    </a:ext>
                  </a:extLst>
                </p14:cNvPr>
                <p14:cNvContentPartPr/>
                <p14:nvPr/>
              </p14:nvContentPartPr>
              <p14:xfrm>
                <a:off x="948530" y="2879366"/>
                <a:ext cx="268560" cy="813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05B4B7-DC4A-19F3-A91B-F64B33E84B3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85530" y="2816366"/>
                  <a:ext cx="394200" cy="939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29769C9-1830-BA97-2BC1-37AA2A6786C4}"/>
              </a:ext>
            </a:extLst>
          </p:cNvPr>
          <p:cNvSpPr txBox="1"/>
          <p:nvPr/>
        </p:nvSpPr>
        <p:spPr>
          <a:xfrm>
            <a:off x="186378" y="2510306"/>
            <a:ext cx="12105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User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5AFB74E-BF37-FE20-1862-1561005A05D8}"/>
                  </a:ext>
                </a:extLst>
              </p14:cNvPr>
              <p14:cNvContentPartPr/>
              <p14:nvPr/>
            </p14:nvContentPartPr>
            <p14:xfrm>
              <a:off x="2633254" y="1708541"/>
              <a:ext cx="586440" cy="102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5AFB74E-BF37-FE20-1862-1561005A05D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570614" y="1645541"/>
                <a:ext cx="712080" cy="11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44A1C6-A8C0-D7C1-AF3D-31702C3ACF97}"/>
                  </a:ext>
                </a:extLst>
              </p14:cNvPr>
              <p14:cNvContentPartPr/>
              <p14:nvPr/>
            </p14:nvContentPartPr>
            <p14:xfrm>
              <a:off x="2787334" y="1909061"/>
              <a:ext cx="5842440" cy="1480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44A1C6-A8C0-D7C1-AF3D-31702C3ACF9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4334" y="1846061"/>
                <a:ext cx="5968080" cy="16063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73E16B8-9337-314C-9249-12714FBABF92}"/>
              </a:ext>
            </a:extLst>
          </p:cNvPr>
          <p:cNvSpPr txBox="1"/>
          <p:nvPr/>
        </p:nvSpPr>
        <p:spPr>
          <a:xfrm>
            <a:off x="2787334" y="4795516"/>
            <a:ext cx="50577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Direct conversation</a:t>
            </a:r>
          </a:p>
        </p:txBody>
      </p:sp>
    </p:spTree>
    <p:extLst>
      <p:ext uri="{BB962C8B-B14F-4D97-AF65-F5344CB8AC3E}">
        <p14:creationId xmlns:p14="http://schemas.microsoft.com/office/powerpoint/2010/main" val="28142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67F47-F54E-FCC1-2217-DE881688C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826DE3-0F84-1908-3BF5-85EC7C903A7F}"/>
                  </a:ext>
                </a:extLst>
              </p14:cNvPr>
              <p14:cNvContentPartPr/>
              <p14:nvPr/>
            </p14:nvContentPartPr>
            <p14:xfrm>
              <a:off x="4076040" y="1536512"/>
              <a:ext cx="2019960" cy="128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F85AE6-03C3-9C4F-DEEE-E23435A13D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040" y="1473512"/>
                <a:ext cx="2145600" cy="14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A8F850-93DE-21A9-FF5E-6A5D4E11E672}"/>
                  </a:ext>
                </a:extLst>
              </p14:cNvPr>
              <p14:cNvContentPartPr/>
              <p14:nvPr/>
            </p14:nvContentPartPr>
            <p14:xfrm>
              <a:off x="8934960" y="1534352"/>
              <a:ext cx="2421720" cy="229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0EBA5A-EE6A-05E7-3D18-1691B70E80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2320" y="1471352"/>
                <a:ext cx="2547360" cy="242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69EC26C3-CD9A-CDB1-7BFB-4ED9FCAC067F}"/>
              </a:ext>
            </a:extLst>
          </p:cNvPr>
          <p:cNvGrpSpPr/>
          <p:nvPr/>
        </p:nvGrpSpPr>
        <p:grpSpPr>
          <a:xfrm>
            <a:off x="6469320" y="1976792"/>
            <a:ext cx="2070000" cy="775080"/>
            <a:chOff x="4727810" y="1649246"/>
            <a:chExt cx="207000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2AA2ED9-4024-DA0C-8953-25C920CBE2A6}"/>
                    </a:ext>
                  </a:extLst>
                </p14:cNvPr>
                <p14:cNvContentPartPr/>
                <p14:nvPr/>
              </p14:nvContentPartPr>
              <p14:xfrm>
                <a:off x="4727810" y="1649246"/>
                <a:ext cx="416880" cy="69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6E0BBA-18EB-8F73-25BC-B80B20D44E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64810" y="1586246"/>
                  <a:ext cx="54252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3E2942A-7299-09BF-D404-00ED822380F9}"/>
                    </a:ext>
                  </a:extLst>
                </p14:cNvPr>
                <p14:cNvContentPartPr/>
                <p14:nvPr/>
              </p14:nvContentPartPr>
              <p14:xfrm>
                <a:off x="4827890" y="1781726"/>
                <a:ext cx="1969920" cy="64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59F0C4-8870-6B90-430B-DD7E2645ED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64890" y="1718726"/>
                  <a:ext cx="2095560" cy="768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D568A7-5971-86F9-E268-F8A42AE98D67}"/>
              </a:ext>
            </a:extLst>
          </p:cNvPr>
          <p:cNvSpPr txBox="1"/>
          <p:nvPr/>
        </p:nvSpPr>
        <p:spPr>
          <a:xfrm>
            <a:off x="4318758" y="1825462"/>
            <a:ext cx="14670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Agent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ADB543-5490-ACCF-E3E6-AEF0B18FB84D}"/>
              </a:ext>
            </a:extLst>
          </p:cNvPr>
          <p:cNvSpPr txBox="1"/>
          <p:nvPr/>
        </p:nvSpPr>
        <p:spPr>
          <a:xfrm>
            <a:off x="9478340" y="2488586"/>
            <a:ext cx="9541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LLM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38F64F-E752-D4A2-AAB5-B6EE6136865F}"/>
              </a:ext>
            </a:extLst>
          </p:cNvPr>
          <p:cNvGrpSpPr/>
          <p:nvPr/>
        </p:nvGrpSpPr>
        <p:grpSpPr>
          <a:xfrm>
            <a:off x="208560" y="327992"/>
            <a:ext cx="2300400" cy="2488680"/>
            <a:chOff x="-461590" y="463406"/>
            <a:chExt cx="2300400" cy="24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FF6A846-CF58-D138-EF8E-4A5FFF9228A6}"/>
                    </a:ext>
                  </a:extLst>
                </p14:cNvPr>
                <p14:cNvContentPartPr/>
                <p14:nvPr/>
              </p14:nvContentPartPr>
              <p14:xfrm>
                <a:off x="-47230" y="463406"/>
                <a:ext cx="1494360" cy="248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9233DAD-10AB-737D-0BC6-E47E3157E5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-109870" y="400766"/>
                  <a:ext cx="1620000" cy="26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EB08AC4-006C-9F7D-F7EE-FAA55589A789}"/>
                    </a:ext>
                  </a:extLst>
                </p14:cNvPr>
                <p14:cNvContentPartPr/>
                <p14:nvPr/>
              </p14:nvContentPartPr>
              <p14:xfrm>
                <a:off x="516530" y="1169366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F3407A-CDE6-A371-40E7-1F0AD1C0789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3530" y="11067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16A1EEF-48FD-F22C-1B34-019A269B64F7}"/>
                    </a:ext>
                  </a:extLst>
                </p14:cNvPr>
                <p14:cNvContentPartPr/>
                <p14:nvPr/>
              </p14:nvContentPartPr>
              <p14:xfrm>
                <a:off x="821090" y="1166126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91D7A92-C096-2A5F-0AAF-AA0C8EE61D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8090" y="11031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AE28BF-EA29-A018-E99D-B44F26CB1AE5}"/>
                    </a:ext>
                  </a:extLst>
                </p14:cNvPr>
                <p14:cNvContentPartPr/>
                <p14:nvPr/>
              </p14:nvContentPartPr>
              <p14:xfrm>
                <a:off x="566210" y="1511006"/>
                <a:ext cx="342720" cy="11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7D69B6E-256A-E60F-6EE2-3F135EF644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3210" y="1448366"/>
                  <a:ext cx="46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52F6263-A2DC-5BC6-B6C0-76619C814887}"/>
                    </a:ext>
                  </a:extLst>
                </p14:cNvPr>
                <p14:cNvContentPartPr/>
                <p14:nvPr/>
              </p14:nvContentPartPr>
              <p14:xfrm>
                <a:off x="1528490" y="988646"/>
                <a:ext cx="310320" cy="481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615208-34E3-0617-30E6-76B7284BB7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65850" y="926006"/>
                  <a:ext cx="4359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4614F68-E4EB-1DC8-2A1C-FDAC051FBD60}"/>
                    </a:ext>
                  </a:extLst>
                </p14:cNvPr>
                <p14:cNvContentPartPr/>
                <p14:nvPr/>
              </p14:nvContentPartPr>
              <p14:xfrm>
                <a:off x="-461590" y="1093406"/>
                <a:ext cx="547920" cy="49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3B18B4-40C6-98E8-2AA9-7275148668B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-524590" y="1030406"/>
                  <a:ext cx="673560" cy="61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256444B-B485-0657-2D9D-F7D328B90410}"/>
              </a:ext>
            </a:extLst>
          </p:cNvPr>
          <p:cNvGrpSpPr/>
          <p:nvPr/>
        </p:nvGrpSpPr>
        <p:grpSpPr>
          <a:xfrm>
            <a:off x="780600" y="2743952"/>
            <a:ext cx="1106640" cy="899280"/>
            <a:chOff x="110450" y="2879366"/>
            <a:chExt cx="110664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5C2BE94-BA84-0C1C-87DB-929F6C47B95B}"/>
                    </a:ext>
                  </a:extLst>
                </p14:cNvPr>
                <p14:cNvContentPartPr/>
                <p14:nvPr/>
              </p14:nvContentPartPr>
              <p14:xfrm>
                <a:off x="110450" y="2889446"/>
                <a:ext cx="322200" cy="889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A157B98-6286-07E6-F9B0-97D2B380863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450" y="2826446"/>
                  <a:ext cx="447840" cy="10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6D50B05-3BE7-CC95-F352-192B155E71C3}"/>
                    </a:ext>
                  </a:extLst>
                </p14:cNvPr>
                <p14:cNvContentPartPr/>
                <p14:nvPr/>
              </p14:nvContentPartPr>
              <p14:xfrm>
                <a:off x="948530" y="2879366"/>
                <a:ext cx="268560" cy="813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05B4B7-DC4A-19F3-A91B-F64B33E84B3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85530" y="2816366"/>
                  <a:ext cx="394200" cy="939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1FEBA47-FC5A-59AD-42F8-9E3B29155130}"/>
              </a:ext>
            </a:extLst>
          </p:cNvPr>
          <p:cNvSpPr txBox="1"/>
          <p:nvPr/>
        </p:nvSpPr>
        <p:spPr>
          <a:xfrm>
            <a:off x="186378" y="2510306"/>
            <a:ext cx="12105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Inconsolata" pitchFamily="2" charset="77"/>
                <a:ea typeface="Inconsolata" pitchFamily="2" charset="77"/>
              </a:rPr>
              <a:t>User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824948-3F50-C844-1C20-3DEFF80BF625}"/>
              </a:ext>
            </a:extLst>
          </p:cNvPr>
          <p:cNvGrpSpPr/>
          <p:nvPr/>
        </p:nvGrpSpPr>
        <p:grpSpPr>
          <a:xfrm>
            <a:off x="2312210" y="1822406"/>
            <a:ext cx="1427040" cy="693360"/>
            <a:chOff x="2312210" y="1822406"/>
            <a:chExt cx="1427040" cy="69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1D608EF-0DD9-9AAF-4E31-CD9D2D90A48F}"/>
                    </a:ext>
                  </a:extLst>
                </p14:cNvPr>
                <p14:cNvContentPartPr/>
                <p14:nvPr/>
              </p14:nvContentPartPr>
              <p14:xfrm>
                <a:off x="2626850" y="1887926"/>
                <a:ext cx="1112400" cy="582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37F2BC-6076-FF9E-48CD-FA05CE1BC8C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63850" y="1825286"/>
                  <a:ext cx="12380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6539665-D780-C14A-ACCC-3E24833D4DDA}"/>
                    </a:ext>
                  </a:extLst>
                </p14:cNvPr>
                <p14:cNvContentPartPr/>
                <p14:nvPr/>
              </p14:nvContentPartPr>
              <p14:xfrm>
                <a:off x="2312210" y="1822406"/>
                <a:ext cx="421920" cy="693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5993BBF-F4FD-83A8-0997-B5713439A14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249210" y="1759766"/>
                  <a:ext cx="547560" cy="81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AB3FA6-61DF-F9D6-8EC9-C82E47C605FD}"/>
              </a:ext>
            </a:extLst>
          </p:cNvPr>
          <p:cNvSpPr txBox="1"/>
          <p:nvPr/>
        </p:nvSpPr>
        <p:spPr>
          <a:xfrm>
            <a:off x="2117280" y="4721376"/>
            <a:ext cx="557075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Inconsolata" pitchFamily="2" charset="77"/>
                <a:ea typeface="Inconsolata" pitchFamily="2" charset="77"/>
              </a:rPr>
              <a:t>Mediated</a:t>
            </a:r>
            <a:r>
              <a:rPr lang="en-US" sz="4000" dirty="0">
                <a:latin typeface="Inconsolata" pitchFamily="2" charset="77"/>
                <a:ea typeface="Inconsolata" pitchFamily="2" charset="77"/>
              </a:rPr>
              <a:t> conversation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F8DD8-010F-06C2-DCA6-0FE95EB13FBA}"/>
              </a:ext>
            </a:extLst>
          </p:cNvPr>
          <p:cNvSpPr txBox="1"/>
          <p:nvPr/>
        </p:nvSpPr>
        <p:spPr>
          <a:xfrm>
            <a:off x="8993591" y="6208306"/>
            <a:ext cx="28777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Inconsolata" pitchFamily="2" charset="77"/>
                <a:ea typeface="Inconsolata" pitchFamily="2" charset="77"/>
              </a:rPr>
              <a:t>* Slightly simplified</a:t>
            </a:r>
            <a:endParaRPr lang="en-US" sz="2000" i="1" dirty="0">
              <a:latin typeface="Inconsolata" pitchFamily="2" charset="77"/>
              <a:ea typeface="Inconsola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143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622</Words>
  <Application>Microsoft Macintosh PowerPoint</Application>
  <PresentationFormat>Widescreen</PresentationFormat>
  <Paragraphs>113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Malgun Gothic</vt:lpstr>
      <vt:lpstr>MS Gothic</vt:lpstr>
      <vt:lpstr>MS PGothic</vt:lpstr>
      <vt:lpstr>Aptos</vt:lpstr>
      <vt:lpstr>Arial</vt:lpstr>
      <vt:lpstr>Inconsolata</vt:lpstr>
      <vt:lpstr>Roboto Mono</vt:lpstr>
      <vt:lpstr>Office Theme</vt:lpstr>
      <vt:lpstr>Pydantic AI</vt:lpstr>
      <vt:lpstr>Why do we need agents?</vt:lpstr>
      <vt:lpstr>Talking to the LLM</vt:lpstr>
      <vt:lpstr>Structured outputs</vt:lpstr>
      <vt:lpstr>“Can you ask for confidence scores?”</vt:lpstr>
      <vt:lpstr>The infinite flexibility of tools</vt:lpstr>
      <vt:lpstr>What does “agentic” really mean?</vt:lpstr>
      <vt:lpstr>PowerPoint Presentation</vt:lpstr>
      <vt:lpstr>PowerPoint Presentation</vt:lpstr>
      <vt:lpstr>PowerPoint Presentation</vt:lpstr>
      <vt:lpstr>“What should I [the agent] do next?”</vt:lpstr>
      <vt:lpstr>Native (provider) versus local tools</vt:lpstr>
      <vt:lpstr>MCP Servers</vt:lpstr>
      <vt:lpstr>PowerPoint Presentation</vt:lpstr>
      <vt:lpstr>PowerPoint Presentation</vt:lpstr>
      <vt:lpstr>PowerPoint Presentation</vt:lpstr>
      <vt:lpstr>It isn’t a library or API but you can think of it as a library or API</vt:lpstr>
      <vt:lpstr>Observability and instrumentation</vt:lpstr>
      <vt:lpstr>Instrumentation tools</vt:lpstr>
      <vt:lpstr>PowerPoint Presentation</vt:lpstr>
      <vt:lpstr>PowerPoint Presentation</vt:lpstr>
      <vt:lpstr>Things to keep in mind</vt:lpstr>
      <vt:lpstr>You are only limited by your giant brain</vt:lpstr>
      <vt:lpstr>PowerPoint Presentation</vt:lpstr>
      <vt:lpstr>PowerPoint Presentation</vt:lpstr>
      <vt:lpstr>PowerPoint Presentation</vt:lpstr>
      <vt:lpstr>Why are you building this yourself?</vt:lpstr>
      <vt:lpstr>PowerPoint Presentation</vt:lpstr>
      <vt:lpstr>Orchestration</vt:lpstr>
      <vt:lpstr>Single-agent workflow (or router)</vt:lpstr>
      <vt:lpstr>Planner/executor</vt:lpstr>
      <vt:lpstr>Supervisor-worker</vt:lpstr>
      <vt:lpstr>What if not Pydantic?</vt:lpstr>
      <vt:lpstr>Observability/evals/prompting</vt:lpstr>
      <vt:lpstr>PowerPoint Presentation</vt:lpstr>
      <vt:lpstr>PowerPoint Presentation</vt:lpstr>
      <vt:lpstr>Scorers: code-based vs LLM-as-judge</vt:lpstr>
      <vt:lpstr>PowerPoint Presentation</vt:lpstr>
      <vt:lpstr>Your evals todo-list cheatsheet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Soma</dc:creator>
  <cp:lastModifiedBy>Jonathan Soma</cp:lastModifiedBy>
  <cp:revision>22</cp:revision>
  <dcterms:created xsi:type="dcterms:W3CDTF">2026-05-24T00:56:38Z</dcterms:created>
  <dcterms:modified xsi:type="dcterms:W3CDTF">2026-05-25T13:22:29Z</dcterms:modified>
</cp:coreProperties>
</file>