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70" r:id="rId6"/>
    <p:sldId id="271" r:id="rId7"/>
    <p:sldId id="287" r:id="rId8"/>
    <p:sldId id="288" r:id="rId9"/>
    <p:sldId id="272" r:id="rId10"/>
    <p:sldId id="281" r:id="rId11"/>
    <p:sldId id="282" r:id="rId12"/>
    <p:sldId id="260" r:id="rId13"/>
    <p:sldId id="283" r:id="rId14"/>
    <p:sldId id="273" r:id="rId15"/>
    <p:sldId id="797" r:id="rId16"/>
    <p:sldId id="274" r:id="rId17"/>
    <p:sldId id="275" r:id="rId18"/>
    <p:sldId id="278" r:id="rId19"/>
    <p:sldId id="279" r:id="rId20"/>
    <p:sldId id="280" r:id="rId21"/>
    <p:sldId id="285" r:id="rId22"/>
    <p:sldId id="286" r:id="rId23"/>
    <p:sldId id="261" r:id="rId24"/>
    <p:sldId id="263" r:id="rId25"/>
    <p:sldId id="265" r:id="rId26"/>
    <p:sldId id="266" r:id="rId27"/>
    <p:sldId id="262" r:id="rId28"/>
    <p:sldId id="264" r:id="rId29"/>
    <p:sldId id="268" r:id="rId30"/>
    <p:sldId id="267" r:id="rId31"/>
    <p:sldId id="269" r:id="rId32"/>
    <p:sldId id="277" r:id="rId33"/>
    <p:sldId id="284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E8E7"/>
    <a:srgbClr val="00CEEA"/>
    <a:srgbClr val="ABEC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58"/>
  </p:normalViewPr>
  <p:slideViewPr>
    <p:cSldViewPr snapToGrid="0">
      <p:cViewPr varScale="1">
        <p:scale>
          <a:sx n="104" d="100"/>
          <a:sy n="104" d="100"/>
        </p:scale>
        <p:origin x="232" y="5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9T07:11:29.765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1 0 24575,'71'0'0,"7"0"0,-11 0 0,20 0-492,-36 0 0,3 0 0,7 0 0,3 0 369,9 0 1,1 0-370,4 1 0,0 1 278,1 4 0,0 2 214,3 4 0,1 7-328,-19 0 0,1 5 0,0 3 0,6 6 0,0 4 0,0 2 315,5 6 0,0 3 0,0 4-315,1 4 0,0 3 0,-1 2 0,-2 2 0,-1 2 0,-3 0 0,-6-4 0,-3 0 0,-1 0 295,-4 0 0,0 0 1,-3-1 32,-6-4 0,-2-1 0,-1 1 0,-4-1 0,-1 1 0,1 0-328,2 5 0,1 1 0,-1 0 296,-2 1 1,-1-1 0,0 0 31,-3-3 0,0-1 0,-2-1 0,9 17 0,-3-2 0,-5-8 0,-3-3 0,-5-10 0,-2-1 481,-2-3 1,-1-1-482,15 31 983,-12-16 0,-5-10-707,-6-12 707,-2-5 0,-4-6 0,0-5 0,-3 0 0,-1-5 0,0-2-326,-1-3-657,1-2 0,-1-1 0,-43-24 0,3 0 0,-36-18 0,15 11 0,-8-2 0,-20-5 0,-9-2-230,45 14 0,-1 1 230,-40-13 0,5 0 0,0-2 0,7-1 0,-1-1 0,12 8 0,-2-2 0,6 4 0,13 4 0,6 3 0,6 5 0,4 3 0,5 0 0,8 2 460,7 2-460,11 2 0,44 14 0,1 3 0,36 11 0,-2 5-452,-2 0 452,10 3 0,-8-2 0,-7-3 0,7 5 0,10 7 0,-37-19 0,1 2 0,0-1 0,-1 0 0,40 17 0,-17-7 0,-3-1 0,-3-3 0,0 5 0,-9-5 0,-12-7 0,-7-4 0,-6-7 0,-3 0 0,-6-2 452,-5-1-452,-3-4 0,-4-2 0,-1-2 0,0-3 0,-1-7 0,3-9 0,4-15 0,6-14 0,9-13 0,6-14 0,-14 29 0,1-2 0,0-1 0,-1 0 0,1-3 0,0 0 0,1 1 0,1 0 0,-2 5 0,-1 0 0,23-42 0,-9 16 0,-8 15 0,-6 16 0,-4 14 0,-4 9 0,-4 8 0,-6 5 0,0 2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9T07:11:36.915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181 3089 24575,'-7'-55'0,"-2"0"0,-3-4 0,2 11 0,0-2 0,-3-24 0,2-4 0,1 10 0,3 0 0,1-12 0,3-6-328,1 11 0,0-4 0,0 0 0,1 1 0,-1-1 0,2 0 0,0 0 0,2-1 0,1 4-164,3-22 0,4 5 0,4 19 0,4 1 448,3-7 1,4 0 43,3 4 0,3 2 0,5-2 0,2 1 0,0 5 0,2 3-321,-3 10 0,0 3 321,-2 5 0,0 3 0,29-30 0,2 12 0,2-1 0,-7 11 0,-14 14 0,-10 10 0,-7 10 983,-6 5 0,-3 3 0,-3 5 0,-5 2 0,-5 4-249,-45 0-734,6 1 0,-41 0 0,12 0 0,-8 2 0,5 1 0,-4 1 0,0-1 0,-3-3 0,-11 1 0,5-1 0,5 0 0,7 0 0,14 0 0,12 0 0,9 0 0,9 0 0,7-2 0,5-2 0,44-12 0,1 4 0,44-9 0,-2 8 0,8-2 0,-2 1 0,-1 3 0,-5 1 0,-2 0 0,-12 3 0,-12 0 0,-13 4 0,-8 3 0,-4 0 0,-7 0 0,-4 0 0,-2 0 0,-1 0 0,-1 0 0,-1 0 0,-3 0 0,0 0 0,1 0 0,-2 0 0,1 0 0,2 2 0,-4 6 0,1 2 0,-3 10 0,0 9 0,4 30 0,2 12 0,2 18 0,0 8 0,-4-11-552,1 10 552,1-2 0,2-5 0,1-1 0,-3-16 0,-1-19 0,-3-16 0,-4-15 0,-1-9 0,0-6 0,1 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9T07:12:16.252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6427 977 24575,'-46'-30'0,"0"0"0,-10-5 0,-6-3-328,6 4 0,-5-1 0,-2-2 0,-13-5 0,-2-1 0,-4-1 82,12 8 0,-1-1 0,-2 1 0,-2 1 0,-8-2 0,-2 1 0,-2 2 0,0 1 0,-2 0 0,-1 2 0,0 2 0,-2 1 0,-4 1 0,-1 3 0,-1 1 0,1 2 0,5 3 0,0 2 0,0 2 0,0 1 0,1 2 0,1 2 0,-1 1 0,0 2 0,-2 1 0,0 2 0,-1 1 0,1 0 0,-2 1 0,0 0 0,-1 2 0,-1 0 49,15 2 0,-2 0 1,-1 1-1,0 1 0,1 2 0,0 1 0,0 2 1,0 0-1,0 3 0,1 2 0,-1 3 0,1 3 1,0 1-1,1 2 0,2 1-49,-11 6 0,1 2 0,3 1 0,1 2 0,9-1 0,2 1 0,1 1 0,3 1 543,-18 11 0,4 1 1,5 0-298,14-9 0,4 0 0,1 0 327,3 0 1,1 0 0,2 1-46,-13 12 0,5 0 209,16-7 1,3 2-1,-2 4 1,4 1-13,11-6 0,6 2-479,6-3 0,4 1 491,3 1 1,6 1 491,13 47-492,10-30 1,7 3-984,13 7 0,8 0 164,-5-20 0,5 0 0,4-1 116,11 7 1,5-1-1,3-2-116,5-3 0,5-1 0,3-3 213,-13-11 0,3-1 1,3-2-1,1-2 115,8 1 0,2-2 0,3-2 0,1-2-246,4-1 0,2-2 0,2-1 0,1-3 49,-15-5 0,1-2 1,1-1-1,0-2 0,1 0 19,3-1 1,1-2 0,0 0 0,1-2 0,0 0 177,2-2 0,0-1 0,1-1 0,0-1 0,0 0-197,2-1 0,1-1 1,0-1-1,-1 0 0,-3 0 0,-11-1 0,-1 1 1,-1-2-1,-1 0 0,-1-2 128,16-3 0,0-1 0,-2-3 0,-2-1 260,-10-1 1,-1-1 0,-3-2 0,0-2-192,19-9 0,-2-4 0,1-2 0,-18 6 0,1-1 0,0-2 0,-4-1 0,14-8 0,-4-2 0,-2-2 146,-3 0 1,-2-3 0,-4-2-147,-7 2 0,-4-2 0,-4-2 327,-7 1 1,-4-2 0,-4-2 163,10-23 1,-8-3-468,-8-2 1,-7-3-25,-10 0 0,-6-2 0,-6-1 0,-8-1 0,-9-4 0,-10 1 0,-13-1 0,-9 3 0,-5 6 0,-7 3 0,-6 4 0,-4 2 0,-7 4 0,4 7 0,-3-5 0,0 8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9T07:12:23.717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67 3549 24575,'0'-48'0,"-2"-1"0,-4-4 0,-3-7 0,-4-15 0,-1-11 0,7 17 0,3-5-279,-1-3 0,2 0 279,1 1 0,1 2 0,0 6 0,2 5 0,-1-16 0,0-6 0,0 2 0,0-6 0,0 3 0,0-1 0,0 4 0,0-8 0,3-1 0,6 3 0,8 1 0,9 11 0,0 11 138,4 0-138,3 1 0,4 0 0,10-6 0,6 4 0,8 5 0,4 4 0,4 4 0,3 6 0,1 6 0,2 7-513,14-2 513,-5 5 0,10 2 0,-5 6 0,-9 5 0,9-1 0,-6 7 0,10-2 0,6 6 0,-4 3 0,-2-1 0,-2 2 0,-8-2 0,4 1 0,-6-1 0,-12 0 0,-10 3 409,-15-1-409,-9 2 0,-7 0 0,-4-1 0,-4 1 524,-1 1-524,0-1 0,1 3 0,1-1 0,1 1 0,7 0 0,-2 0 0,3 0 0,-3 0 0,-5 0 0,-2 0 0,-6 0 0,-3 0 0,-2-1 0,-7-11 0,-3 4 0,-8-11 0,-7 7 0,-5-3 0,-6-6 0,-3-2 0,-5-9 0,-5-3 0,1-1 0,-3-2 0,0-1 0,-4-5 0,-5-2 0,1 0 0,4 4 0,7 6 0,6 5 0,6 8 0,7 6 0,4 6 0,8 3 0,5 4 0,26 11 0,3-1 0,25 13 0,-6-1 0,17 9 0,1 3 0,1 4 0,-3-1 0,-16-4 0,-1 1 0,-7-4 0,-7-2 0,-6-2 0,-4-4 0,-4-4 0,-2-2 0,-4-2 0,-3-1 0,-3 0 0,1 0 0,-1-1 0,-1 2 0,0 2 0,3 11 0,-3-7 0,4 9 0,-7-15 0,1 3 0,0-2 0,-1-2 0,0 0 0,0 0 0,-9 2 0,-4 3 0,-12 6 0,-7 4 0,-3 6 0,-6 3 0,-4 7 0,-4 2 0,-2 1 0,2-2 0,1-2 0,3-1 0,0 0 0,3-5 0,-7 10 0,12-15 0,-3 7 0,17-17 0,2-2 0,4-5 0,2-1 0,4-1 0,1 1 0,3-1 0,2 0 0,0-2 0,0 3 0,-1-3 0,1 3 0,0-2 0,2 0 0,0 1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4T15:37:30.107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0 1 24575,'42'0'0,"14"0"0,19 0 0,-18 5 0,5 3-492,6 0 0,2 2 0,-2 1 0,2 2 0,7 1 0,1 2 323,-1 0 0,2 1 169,15 7 0,2 2-328,-27-8 0,1 2 0,0 0 66,-1 3 1,0 1-1,-1 0 262,0 1 0,-2 1 0,0 0 0,-1 1 0,-2 2 0,0 0 0,27 16 0,-3 2 0,-11-4 0,-3 2 0,-6 1 0,-5 1 0,-8-2 0,-3 0 172,-3 2 1,-3 1-173,-5-1 0,-2 1 0,-5-1 0,-3 0 0,-4-2 0,-3 0 0,15 47 0,-21-42 0,-3 1 0,-3 3 0,-3 1 0,0 4 0,-2 2 0,-2 1 0,-1 2 0,-1 13 0,-2 3 0,-9 13 0,-6 2 0,-1-25 0,-3 1 0,-5 0-328,-4 6 0,-5 0 0,-4-1 0,-7 4 0,-4-1 0,-1-1 14,3-2 1,0-2 0,0 1 313,-1 1 0,0 1 0,1 0 0,1 1 0,0 1 0,3-2 0,4-6 0,3-2 0,0 2 0,0 3 0,0 2 0,3 0 0,3-1 0,3 0 0,2 1 0,2 1 0,3 1 0,2 1 0,0 7 0,2 2 0,2 0 0,3 3 0,2 0 0,2-1 0,0-1 0,2 0 0,2-1 0,3 0 0,3-2 0,1-1 0,1-9 0,2-2 0,3-1 0,5 0 0,2-1 0,4-1 0,4-1 0,3 0 0,1-3-299,-1-5 0,2-2 1,1-1 298,1 0 0,2 0 0,0-5 111,14 12 0,3-6-111,-2-8 0,1-5-492,3-3 0,1-4 0,-6-6 0,2-3 0,3-3 0,2-3 210,-5-1 1,0-2 281,0-2 0,0-2 0,-2-2 0,0-2 0,37 9 19,10-1-19,-6-5 771,-1 1-771,-13-4 0,-8-1 983,-4 0 0,-10-3 0,-15-4 0,-15-3 0,-11-3 0,-8 0 0,-45 29 0,-10 13-1475,4-2 0,-4 5 0,0 5 0,-1 4 0,-3 6 0,0 3 0,-5 10 0,0 3 322,19-22 0,-1 1 1,1 3 169,-4 11 0,1 4 0,0 1-328,2 0 0,1 1 0,1 2 0,1 1 0,2 3 0,1 2 260,6-11 1,1 3 0,0 1 0,2 1-179,1 2 0,1 2 0,1 0 0,0 1 0,0 5 0,-1 1 0,2 0 0,1-1 0,2-6 0,1 1 0,1-2 0,2-1 521,-2 17 1,2-1 0,0-1-276,2-2 0,1-1 0,1 0 0,0 3 0,1 1 0,0 0 0,1 3 0,1 1 0,1-2 0,1-11 0,2-1 0,1-4 0,-1 19 0,1-5-137,2-4 0,1-4 137,-1-16 0,2-2 491,4-4 1,4-1-346,4 1 0,8-4-146,7-12 0,7-3 0,3 0 0,5-1 0,4 1 0,3 1 0,5 2 0,1 2 0,1 1 0,0 2 0,8 7 0,0 2 0,-2 2 0,0 2 0,-4 2 0,-1 1 0,-3 0 0,-5 0 0,-10-9 0,-4-2 0,-6-4 0,-4-2 0,-5-2 0,-4-1 983,8 43-492,-13-44 1,-2 1-1,-4 2 1,-1-1 491,2 43-200,-3 2 200,-4-2-492,-2-45 1,-2 2-11,-3 9 0,-3 2-481,-6 11 0,-5 2 0,-3 1 0,-2 1-45,-4 0 1,-1 1 44,-4 1 0,-1-2 0,4-12 0,0-1-100,-2 0 0,-1-3 100,1-5 0,0-3 0,4-7 0,-1-2-40,-1-2 0,2-2 40,-20 25 610,10-17-610,11-15 983,9-12-147,4-7 147,6-4-803,1 0-180,2-2 0,1-1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4T14:46:20.350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10 0 24575,'0'63'0,"0"0"0,0 21 0,0 6-328,0-20 0,0 2 0,0 5 82,0-5 0,0 4 0,0 3 0,0 0 0,0 6 0,0 2 0,0 0 0,0 0 0,0-5 0,0 0 0,0-1 0,0 0 0,0-1 0,0 0 0,0-2 0,0-1-82,0 16 0,0-3 0,0-4 0,0-13 0,0-4 0,0-1-164,0 29 0,0-6 0,0-19 0,0-6 0,0-14 0,0-1 887,0 1 0,0-2-395,-2 32 983,0-21-738,-1-25 1,1-18 0,1-11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4T14:46:21.013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0 68 24575,'71'0'0,"24"0"0,-24 0 0,8 0-328,-10 0 0,3 0 0,2 0 0,3 0 0,2 0 0,3 0 82,-8 0 0,3 0 0,1 0 0,0 0 0,-1 0 0,0 0 0,0 0 0,-1 0-82,23 0 0,-1 0 0,-1 0 0,-7 0 0,-1 0 0,-5 0 0,-14-1 0,-3 0 0,-2-1-164,28-1 0,-5-1 0,-16-2 0,-4 0 0,-6 0 0,-5-1 131,21-5 361,-30 2 0,-24 4 0,-13 3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4T14:45:04.434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1290 0 24575,'-30'25'0,"1"1"0,-5 8 0,-8 5 0,-14 11 0,-4 9 0,-4 7-846,-3 4 846,2-3 0,28-30 0,2 0 0,-26 28 61,9-1-61,7-7 0,3-6 0,-2 3 0,6-9 0,8-8 0,7-4 0,4-6 633,2 3-633,-1 3 152,-1 0-152,-1 2 0,-4 2 0,0 3 0,1 2 0,2-2 0,3-6 0,1-6 0,5-9 0,3-6 0,3-2 0,2-4 0,-2-1 0,1-2 0,1-6 0,0-5 0,1-5 0,0-7 0,-2-9 0,-2-11 0,-2-10 0,-2-6 0,0-3 0,1 1 0,0-2 0,-1 0 0,3 0 0,-1 3 0,3 9 0,3 9 0,-2 11 0,3 6 0,-1 7 0,0 6 0,1 5 0,-3 18 0,0 3 0,-4 38 0,1 8 0,-1 6 0,3 0 0,4-17 0,2-4 0,0-1 0,0-8 0,0-4 0,0-3 0,0-1 0,0-2 0,0-5 0,0-3 0,0-4 0,0 0 0,0-1 0,1-2 0,2-2 0,-1 0 0,0 1 0,-2 1 0,0 0 0,0 0 0,0-2 0,0 1 0,1-1 0,1-2 0,1-2 0,3-4 0,-1-2 0,3-3 0,-1 0 0,1 0 0,2 0 0,7 0 0,10 0 0,6 0 0,12 2 0,8 3 0,9 3 0,3 3 0,-1 0 0,-2 1 0,1 0 0,0-1 0,-11 1 0,-9-4 0,-16-3 0,-10-3 0,-6-2 0,-7 0 0,-2 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4T14:45:06.585"/>
    </inkml:context>
    <inkml:brush xml:id="br0">
      <inkml:brushProperty name="width" value="0.2" units="cm"/>
      <inkml:brushProperty name="height" value="0.2" units="cm"/>
      <inkml:brushProperty name="color" value="#66CC00"/>
    </inkml:brush>
  </inkml:definitions>
  <inkml:trace contextRef="#ctx0" brushRef="#br0">1410 0 24575,'-31'0'0,"-17"7"0,11 4 0,-18 10 0,11 5 0,-7 6 0,-2 4 0,-3 4 0,1 7 0,-6 7 0,7-3 0,-1 3 0,9-6 0,2-4 0,0 0 0,9-6 0,-3 9 0,5-3 0,0 2 0,3-6 0,3-4 0,2 2 0,1-1 0,1 0 0,-1-1 0,1-2 0,0-1 0,3-1 0,1-6 0,3-3 0,3-6 0,3-3 0,3-2 0,2-3 0,1 0 0,1-3 0,-1-5 0,1-26 0,1 0 0,2-35 0,0 6 0,0-9 0,0-5 0,0 11 0,0-2 0,0 12 0,0 7 0,0 9 0,0 9 0,0 7 0,-2 5 0,0 5 0,-9 23 0,3 0 0,-9 22 0,3 4 0,0 4 0,0 7 0,3 2 0,-1 1 0,0 6 0,0-2 0,0 0 0,1-7 0,-1-4 0,2-7 0,-1-7 0,3-6 0,1-8 0,1-3 0,1-5 0,1-3 0,1-3 0,1-3 0,0 1 0,0 1 0,0 1 0,-1 1 0,1 0 0,3-1 0,7-4 0,11-3 0,10-1 0,19-1 0,9 0 0,3 2 0,3 3 0,-11 3 0,3 1 0,-5-2 0,-3 1 0,-3-3 0,-9 0 0,-4-3 0,-4-2 0,-2 0 0,-1 0 0,-4 0 0,-5 0 0,-5 0 0,-5 0 0,-1 0 0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4T14:45:11.051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1796 0 24575,'-37'11'0,"-8"9"0,-2 4 0,-8 10 0,1 5 0,-3 0 0,-4 9 0,-4 2 0,-1 4-500,-5 6 500,0 1 0,2 2 0,-5 4 0,9-5 0,7-7 0,-6 6 0,8-8 0,-1 1 0,5-2 0,15-8 0,1 0 0,0 0 0,5-3 0,4-3 500,2 2-500,1-1 0,-3 4 0,-1 0 0,-1 0 0,4-4 0,6-5 0,1-4 0,4-2 0,-1-2 0,0-5 0,4-6 0,3-5 0,2-3 0,1-4 0,3-17 0,-2-3 0,-1-15 0,-2 1 0,-4-4 0,-5-7 0,-3-3 0,-2-4 0,-1-3 0,3 6 0,1 1 0,1-2 0,0 8 0,1 1 0,1 7 0,6 11 0,2 3 0,1 10 0,3 32 0,1 1 0,2 22 0,2-9 0,2 0 0,4 4 0,1 3 0,1-1 0,1 1 0,-1-5 0,0-4 0,-2-4 0,-1-4 0,0-2 0,0-3 0,0-4 0,-2-4 0,-1-3 0,-2-2 0,0-2 0,-1-1 0,-1 1 0,0-1 0,2 0 0,1-2 0,3-1 0,1-3 0,1-2 0,-2 0 0,1 0 0,0 0 0,1 0 0,5 0 0,5 0 0,14 0 0,13 0 0,8 0 0,5 0 0,-2 0 0,3-3 0,6 0 0,0 0 0,-4 0 0,-9 3 0,-12 0 0,-10 0 0,-8 0 0,-8 0 0,-5 0 0,0 0 0,-3-1 0,-1-3 0,-2-2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4T14:45:13.253"/>
    </inkml:context>
    <inkml:brush xml:id="br0">
      <inkml:brushProperty name="width" value="0.2" units="cm"/>
      <inkml:brushProperty name="height" value="0.2" units="cm"/>
      <inkml:brushProperty name="color" value="#E71224"/>
    </inkml:brush>
  </inkml:definitions>
  <inkml:trace contextRef="#ctx0" brushRef="#br0">1208 0 24575,'-24'11'0,"-5"8"0,-4 6 0,-8 9 0,-8 2 0,-6 4 0,-7 6 0,8-6 0,1-4 0,-4 6 0,6-4 0,0 3 0,-2 5 0,11-8 0,0 1 0,7-4 0,8-5 0,-3 2 0,0 0 0,-1-2 0,5-2 0,3-7 0,3-1 0,3-1 0,1-6 0,4-2 0,0-1 0,-1-3 0,-1 2 0,-3 1 0,-1 1 0,-1 5 0,-1-1 0,0 0 0,3-3 0,4-2 0,3-1 0,3-3 0,-1-2 0,2-3 0,2-6 0,1-7 0,3-8 0,0-6 0,0-1 0,0-2 0,0-3 0,0-3 0,0-3 0,0 2 0,0 1 0,0 3 0,-2 4 0,0 4 0,0 6 0,-2 4 0,2 3 0,-1 3 0,0 1 0,1 2 0,-1 1 0,2 21 0,1-1 0,0 21 0,0 0 0,0-1 0,-2 12 0,-1-4 0,1-4 0,-1-3 0,1-16 0,0 0 0,-1-7 0,1-3 0,2-2 0,0-1 0,0 0 0,0-1 0,0 0 0,0-1 0,0 2 0,0-1 0,0 1 0,0 0 0,0-1 0,0 1 0,1-1 0,2-1 0,2-3 0,4 0 0,4 1 0,6 3 0,6 1 0,9 5 0,9 5 0,6 7 0,0 2 0,-1 2 0,0 3 0,2 4 0,2 2 0,-3 0 0,-5-4 0,5 4 0,1 3 0,0-1 0,-2-1 0,-5-1 0,8 8 0,-23-20 0,-3-1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4T14:45:25.739"/>
    </inkml:context>
    <inkml:brush xml:id="br0">
      <inkml:brushProperty name="width" value="0.2" units="cm"/>
      <inkml:brushProperty name="height" value="0.2" units="cm"/>
      <inkml:brushProperty name="color" value="#33CCFF"/>
    </inkml:brush>
  </inkml:definitions>
  <inkml:trace contextRef="#ctx0" brushRef="#br0">3225 339 24575,'-30'0'0,"-13"0"0,-43 0-1341,26 0 1,-5 0 1340,-18 0 0,-5 0 0,18 0 0,-2 0 0,-4 0-820,1 0 1,-3 0 0,-3 0 0,0 0 375,-1 0 0,-1 0 1,0 0-1,1 0 444,5 0 0,0 0 0,0 0 0,1 0 0,-26 1 0,1 0 0,5 1 0,26 0 0,4 1 0,-1 1 0,-2 1 0,0 2 0,0 1 87,1 1 1,1 2 0,4 1-88,-13 8 0,4 1-280,7 0 1,3 1 279,6 2 0,5 3 0,7 1 0,3 3 827,-28 31-827,7 8 0,27-9 0,8 11 0,10-2 3276,8-2-2165,3 4-1111,6-13 1821,0 8-1821,4 1 875,10-2-875,14 1 0,22-3 0,23-3-817,-19-29 0,7-1 817,10-1 0,5-4 0,17 0 0,6-4 0,-26-8 0,3-1 0,1-3-976,5-2 1,2-1 0,2-2 975,9 0 0,2-1 0,-1-1 0,-6-1 0,-2-1 0,1 0 0,-2 0 0,0-1 0,4 0-818,-8 0 1,5 0 0,-1-1 0,-6 0 817,-2-3 0,-5 0 0,4-1 0,1 1 0,5-1 0,0-1 0,-8-1-678,21-9 0,-6-2 678,4-1 0,-2-3 0,-6 0 0,-4-1 0,-13 1 0,-1-1 0,-1-4 0,-1-3 0,-7 2 0,-3-3 0,-7 2 0,-1-3 412,-1-3 1,-4-1-413,15-24 0,-5-5 0,-5 1 0,-8 5 0,-5 5 2222,-8 8-2222,-9 6 3276,-5 4-2843,-1 1 1744,-4 2-2177,-3-1 371,-11 0-371,-21-3 0,-25-5 0,-25-10-648,30 21 0,-3 0 648,-6-3 0,-1-1 0,-3-1 0,0-1 0,-3 2 0,0 1 0,6 3 0,0 0 0,-2 0 0,-1 0 0,3 4 0,1 0 0,-2 1 0,0 0 0,4 3 0,2 3 0,-35-9 0,8 5 0,13 12 0,0 2 0,10 7 0,26 3 0,8 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4T14:45:28.726"/>
    </inkml:context>
    <inkml:brush xml:id="br0">
      <inkml:brushProperty name="width" value="0.2" units="cm"/>
      <inkml:brushProperty name="height" value="0.2" units="cm"/>
      <inkml:brushProperty name="color" value="#33CCFF"/>
    </inkml:brush>
  </inkml:definitions>
  <inkml:trace contextRef="#ctx0" brushRef="#br0">3173 428 24575,'-25'0'0,"-2"0"0,-10 0 0,-13 0 0,-44 0 0,38 0 0,-4 0-1639,-17 0 1,-4 0 768,-3 0 1,-1 0 869,-3 2 0,-4 2 0,19 2 0,-2 1 0,-2 3 0,-4 3 0,-1 2 0,-2 2 0,-4 2 0,-1 1 0,0 2 0,0 2 0,1 1 0,1 1 0,5-1 0,1 0 0,1 0-399,4-1 1,0 1-1,2 0 399,1 0 0,1 2 0,3-2-461,-14 7 1,5 0 460,13-3 0,4 2 0,8 2 0,3 2-133,-27 25 133,8 3 0,23-8 0,24-2 0,5 3 3100,9 2-3100,5 0 2653,5-7-2653,12 9 0,18 2 0,27-2-252,-9-25 0,6-1 252,14 2 0,6-4-1274,16 0 1,7-5 1273,-24-8 0,3-3 0,2-2 0,11-1 0,2-3 0,4-2 0,-13-2 0,2-2 0,3 0 0,4-1 0,0 0 0,4 0 0,2-1 0,2 0 0,0-1-547,-16 0 1,2 0 0,-1-1 0,1 0 0,0-1 0,0-1 252,2-1 0,0 0 0,0-1 0,1-1 0,-1-1 1,-1 0-254,-1 0 1,1-1 0,-2 0 0,1-1 0,-2-1 0,-1-1 480,10-2 1,-2-2 0,-1-1 0,0 0 0,1 0 65,-10 1 0,1 0 0,0 0 0,0-1 0,-1 0 0,-2 1-144,9-1 0,-1-1 0,-2 1 1,0-1-1,-2 0 144,15-3 0,-2 0 0,-2-1 0,-2 0 0,-11 3 0,-2-1 0,-3 0 0,-2 0 0,8-2 0,-3-1 0,-3 0 248,-6 1 1,-1 0-1,-5-1-248,11-5 0,-6-1 0,-16 3 0,-4 0 0,-3-1 0,-6-3 0,14-34 3276,-26 1-3169,-39-14-107,-16 31 0,-10 1 1638,-13-7 0,-10-1-1261,3 5 1,-6-1-1,-1 1-276,-6-2 0,-2 1 0,0 1-101,0 2 0,-1 1 0,0 1 0,-3 2 0,0 2 0,0 2 0,6 5 0,1 3 0,-1 0 0,-4 0 0,-2 1 0,-1 1-1093,-2 1 1,0 0 0,0 3 663,8 3 0,1 2 1,2 2 428,-20-3 0,4 3-278,13 5 1,4 3 277,9 3 0,1 2 0,4 0 0,1 1 0,-2 0 0,4 2 0,-4-1 0,14 0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4T15:49:23.428"/>
    </inkml:context>
    <inkml:brush xml:id="br0">
      <inkml:brushProperty name="width" value="0.35" units="cm"/>
      <inkml:brushProperty name="height" value="0.35" units="cm"/>
      <inkml:brushProperty name="color" value="#E71224"/>
    </inkml:brush>
  </inkml:definitions>
  <inkml:trace contextRef="#ctx0" brushRef="#br0">7005 9857 24575,'6'-52'0,"-1"0"0,9-14 0,8-9 0,2-1 0,7-12 0,3-6 0,2-2-164,-7 19 0,2-4 0,1-2 0,1-1 0,1-1 0,0-1 23,-3 7 1,1-2-1,1 0 1,0-1-1,0-1 1,0 1-1,0-1 0,1-1 1,0-2-1,1 0 1,-1 0-1,0 1 1,0 2-1,-2 2-23,1-2 0,-1 3 0,0 2 0,-1 0 0,0 0 0,0-2 0,1-2 0,-1 0 0,1 0 0,-1-1 0,0 0 0,0-1 0,1-4 0,0 0 0,0-1 0,0 0 0,-1-1 0,0 1 0,0-3 0,0 1 0,-1-1 0,0 0 0,-1 1 0,-1 1 0,-2 7 0,-1 1 0,0 0 0,-2 1 0,0 1 0,-2 2-33,1-7 0,-1 2 1,-1 2-1,-2 0 0,-2 1-49,2-13 0,-3 1 0,-1 1 0,-3 2 0,-2 9 0,-2 2 0,-2 0 0,0 0 0,1-1 0,-2 0 0,1 0 0,-2 4-82,-1-10 0,-1 4 0,-2 4-164,-4-21 0,-5 6 124,-4 14 0,-9 2 368,-15-2 0,-11 0 0,6 21 0,-4 0 0,-4 1 0,-8-1 0,-5 2 0,-3 1 0,-8-2 0,-3 3 0,-2 3 0,-5 4 0,-2 4 0,-3 2 0,18 10 0,-1 1 0,-2 2 0,-1 1 0,-6 0 0,0 1 0,-2 1 0,1 2 0,3 2 0,0 2 0,0 0 0,0 2 0,1 0 0,0 1 0,0 2 0,0 1 245,2 2 1,0 1 0,0 1 0,2 2-211,-20-1 0,1 2 1,0 1-36,-1-1 0,0 1 0,2 1-89,10 2 0,3 1 0,2 1 89,-20 0 0,6 2 0,16 2 0,4 4 491,12 2 1,4 3-58,6 4 1,2 3-435,1 2 0,2 2 0,-39 27 983,15 2-276,17-1 276,15-4 0,14-5 0,12-6 0,7-4 0,3 0 0,6-1 0,15 1 0,14-4 0,20-4 0,21-5-665,18-7-810,-38-9 0,2 0 157,6-1 0,1-3 335,2-3 0,1-3 0,2-5 0,0-4 0,3-6 0,-2-5 0,0-8 0,-2-5 0,0-4 0,-2-3 0,-2-3 0,-2-4 0,-3 0 0,-1-1 0,-3 1 0,-2 0 0,-9 7 0,-2 0 0,-6 2 0,-3-1 0,-3 4 0,-2-2 0,0-6 0,-1-3 0,1-1 0,-1-1 0,-2-2 0,-2-1 0,-4 0 0,-3-1 0,-5 1 0,-3-1 0,0-4 0,-3-2 0,-1-5 0,-4 0-492,-3-3 0,-5 1 424,-8 1 1,-6 0 67,-8-4 0,-8 2 0,-9 5 0,-8 4-60,-7-1 1,-4 3 59,-6 5 0,-3 7 0,-5 6 0,-4 7 0,-3 5 0,-3 6 0,-5 6 0,-3 6 0,27 5 0,-2 3 0,-2 2 0,-8 1 0,-3 1 0,-2 4 0,-7 4 0,-3 4 0,-3 7-197,27-2 0,-1 4 1,-2 2-1,-2 4 0,1 1 0,-9 7 0,-2 3 1,-1 4-1,1 1 0,0 3 33,12-5 0,0 2 0,0 2 0,1 2 0,-1 0 0,0 2 0,-4 3 0,0 3 0,0 0 0,0 2 0,1 0 0,1 0 0,3 0 0,0 0 0,1 1 0,2 0 0,0 0 0,1-1 0,5-3 0,1-1 0,1 0 0,1 0 0,0 1 0,0-1-33,-13 11 0,0 0 1,0 0-1,2-1 0,0-1 0,6-4 0,1-2 1,1 0-1,0 0 0,2-2-49,-12 10 0,1-1 0,1-1 0,2-1 0,6-5 0,1-1 0,2-2 0,3-3-82,-7 4 0,4-3 0,3-3 131,-13 10 0,6-5 197,17-15 0,1-2 0,2-3 0,2-3 983,-21 15 0,19-15 0,7-5 0,15-9 0,8-7 0,8-7 0,16-25 0,-2 7 0,9-19 0,-7 15 0,2-6 0,2-12 0,2-18 0,6-42-809,-3 28 0,3-6-502,-1 10 0,2-4 0,3-2 0,5-15 0,3-3 0,2 1 0,2-1 0,1 1 0,1 0 0,3-2 0,2 0 0,1 0 0,-1 2 0,2 1 0,-1 3 0,-5 10 0,1 2 0,-2 2 0,-4 6 0,0 1 0,-1 2-164,8-21 0,-1 5 0,-8 20 0,-2 3 0,-2 7 0,-1 2-226,16-21 718,-18 40 983,-8 11 0,-5 14 0,-4 15 0,-4 12 0,-1 11 0,-4 3 0,-5 1 0,-5 1 0,-10 6 0,-12 15-619,9-21 0,-2 3-856,-6 11 0,-2 3 0,-5 6 0,-1 4 372,8-12 1,-1 3-1,-1 2 120,-3 4 0,1 2 0,-1 1 0,-2 4 0,-1 0 0,1 0 0,-2 4 0,0 0 0,1 0 0,3-2 0,0 0 0,2-1 0,3-6 0,1-1 0,1-1 0,2-3 0,1-2 0,1-1 0,-8 19 0,1-4 0,7-16 0,0-3 0,3-3 0,0-3 0,-13 27 0,14-23 0,6-16 0,8-14 0,5-9 0,3-3 0,2-3 0,15-6 0,-2-1 0,17-5 0,3 2 0,13 2 983,7 0 0,18 0-803,-22 3 1,3 5-181,11 4 0,3 4-347,6 3 0,2 5 347,14 8 0,1 4 0,-4 0 0,2 2 0,-23-11 0,1 1 0,0 0-328,1 1 0,-1-1 0,-2 0-164,17 7 0,-2 0 449,-4-2 0,-3-2-369,-13-6 0,-1-1 412,-3-2 0,0-1 0,-3-2 0,-3-2 0,29 11 0,-18-7 0,-16-4 592,-10-5-592,-5-1 983,-8-2 0,-5-1-963,-6-2 1,-2-1-1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4T11:11:01.099"/>
    </inkml:context>
    <inkml:brush xml:id="br0">
      <inkml:brushProperty name="width" value="0.35" units="cm"/>
      <inkml:brushProperty name="height" value="0.35" units="cm"/>
      <inkml:brushProperty name="color" value="#AB008B"/>
    </inkml:brush>
  </inkml:definitions>
  <inkml:trace contextRef="#ctx0" brushRef="#br0">946 1 24575,'-56'57'0,"1"0"0,14-18 0,4-2 0,-20 44 0,28-36 0,3 6 0,0 5 0,2-4 0,6-3 0,-1 3 0,2-3 0,3 5 0,0 3 0,6-5 0,4 0 0,2-2 0,2 3 0,-1 4 0,1 1 0,0-1 0,0-2 0,0-3 0,0-5 0,0 0 0,1-6 0,6-3 0,2-3 0,4-2 0,1 3 0,-2-2 0,0 1 0,-1-1 0,1 3 0,-1 4 0,1 3 0,-2 5 0,-4 3 0,-3 0 0,-3 4 0,0 3 0,0 0 0,0 4 0,-6 1 0,-4-8 0,-10-2 0,-8-3 0,-4 1 0,-6 6 0,-3 0 0,-4 3 0,-1-2 0,-3-3 0,1-2 0,0-6 0,6-6 0,5-3 0,6-10 0,6-3 0,3-3 0,4-7 0,1 0 0,5-3 0,1-4 0,7-3 0,34-3 0,0-2 0,30-1 0,-15 0 0,-1 3 0,-7 4 0,1 10 0,-4 9 0,3 7 0,0 2 0,-2 3 0,-2 1 0,-5 4 0,2 6 0,-1 0 0,-3 7 0,-2 3 0,-5 4 0,-2 3 0,-3 14 0,0-2 0,-3 3 0,-5 12-984,-3-12 0,-3 5 0,0-11 0,0-1 0,0 5 0,0 6 0,0 4 0,0-9 0,0 3 0,0-7 0,0-5 360,0-6 1607,0-9 0,0-2 0,0-10 0,0-8 0,0-7 0,0-5 0,2 0 0,2-3 0,3-2 0,3-2 0,2-4-348,4-3-635,5 1 0,0-1 0,6 3 0,0 3 0,2 1 0,3 1 0,-4-1 0,-2-1 0,-1 2 0,-3-3 0,2-1 0,-5-3 0,-3-2 0,-2 0 0,-2 0 0,0-1 0,-6-4 0,-2-1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6-05-24T11:11:08.398"/>
    </inkml:context>
    <inkml:brush xml:id="br0">
      <inkml:brushProperty name="width" value="0.35" units="cm"/>
      <inkml:brushProperty name="height" value="0.35" units="cm"/>
      <inkml:brushProperty name="color" value="#AB008B"/>
    </inkml:brush>
  </inkml:definitions>
  <inkml:trace contextRef="#ctx0" brushRef="#br0">3634 1 24575,'-41'0'0,"-6"0"0,-4 0 0,-8 2 0,-7 8 0,1 6 0,-7 8 0,-7 6-984,-9 8 942,38-17 1,-2 2 41,1 3 0,-1 2 0,-1 2 0,0 0 0,-4 5 0,1 2-464,-1 3 0,0 3 464,-2 2 0,0 2 0,-2 3 0,2 1 0,5-2 0,1 0 0,-1 1 0,0 0 0,3 1 0,2 0 0,0 0 0,-1 0 0,1 1 0,0 1 0,5-1 0,0-2 0,4-6 0,1 0 0,1 2 0,1 0 0,3-3 0,-1-1-327,0 1 0,1 1 327,-2 4 0,1 1 0,1-2 0,1 1 0,-3 4 0,1 1 0,0 2 0,1 0 0,-1 2 0,2-2 0,3-4 0,2-1 0,2-2 0,0 0 0,0 5 0,1-1 0,3-3 0,0-1 0,1-1 0,0 0 651,-17 37-651,8-16 0,2 6 983,6-7-777,6-7-206,2-7 0,-1-1 0,2 4 0,3-1 722,0-2-722,2 2 87,-1 0-87,0 1 0,2 2 0,-2 0 0,-1-1 0,0-4 0,1-7 0,1-5 0,3-3 0,0-2 0,-2 1 0,1-5 0,0 1 0,1-3 0,1-4 0,1-2 0,0-5 0,3 1 0,0-3 0,-2 0 0,-1-2 0,0-2 0,1-2 0,2-3 0,-2 2 0,-6-4 0,1-1 0,-5-4 0,4-10 0,0 4 0,-2-11 0,-2 4 0,-5-5 0,-4-6 0,0-1 0,-3-4 0,-2-2 0,-1 0 0,-3-5 0,1 3 0,1 1 0,1 4 0,2 3 0,6 3 0,2 7 0,3 4 0,1 1 0,0 1 0,3 1 0,-1 2 0,4-1 0,-1 0 0,2 1 0,-3 2 0,5 16 0,1 1 0,13 15 0,15 6 0,10 9 0,4 5 0,0-2 0,-9-8 0,-2-5 0,-3-4 0,-3 0 0,-3-2 0,-1-2 0,-2-3 0,-5-5 0,0-2 0,-3-3 0,1 0 0,0-1 0,1 1 0,-1-2 0,-2-1 0,0-1 0,-2 1 0,0-3 0,2-1 0,1 0 0,0 1 0,-2 1 0,-1 3 0,0-1 0,1 1 0,3-1 0,-3-2 0,1 0 0,0-3 0,2-3 0,0-1 0,3-1 0,-2-2 0,4-3 0,5-2 0,7-3 0,5-4 0,2 0 0,3-3 0,4-3 0,2 0 0,5-4 0,6-2 0,2-2 0,7-5 0,-1 0 0,-1 1 0,-2 2 0,-7 7 0,-8 2 0,-7 3 0,-7 6 0,17-2 0,-22 6 0,12 0 0,-23 3 0,-1 2 0,0-1 0,-2 1 0,0-2 0,-1 0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5BFAD-F97F-8AC0-A284-C48C82C170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0">
                <a:latin typeface="MS Gothic" panose="020B0609070205080204" pitchFamily="49" charset="-128"/>
                <a:ea typeface="MS Gothic" panose="020B0609070205080204" pitchFamily="49" charset="-128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F66D2C-4817-E437-759F-FFBCB7A589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AD7808-051B-C905-CAAC-FEB88036BF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E1FD7-B680-AC4D-87BA-F3644E2390DE}" type="datetimeFigureOut">
              <a:rPr lang="en-US" smtClean="0"/>
              <a:t>5/29/26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B3901D-933E-9B13-C224-6F256B8DB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8ED8AF-4E3E-6522-D640-68B0A069C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C3D5E-5445-2642-ACDD-082F02239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076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7BE51-0F4F-DA3D-4D81-869F417B4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7FE92-A496-5ADD-5A1D-D2FF90476E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F0C443-6372-96F0-EEF8-7AACC7B00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E1FD7-B680-AC4D-87BA-F3644E2390DE}" type="datetimeFigureOut">
              <a:rPr lang="en-US" smtClean="0"/>
              <a:t>5/29/26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2FE2F-D07D-8B93-C1BA-B3F387B6E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CDFDBD-90E2-B41A-2F00-742CB000A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C3D5E-5445-2642-ACDD-082F02239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9407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8AA8D-3307-BEE3-C5B0-9AA6AFA15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solidFill>
            <a:schemeClr val="bg1">
              <a:lumMod val="95000"/>
            </a:schemeClr>
          </a:solidFill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06E40D-AA4F-DB82-1035-C8FC562925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D54EAD-E054-16A2-9FA0-63E2FB9DA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E1FD7-B680-AC4D-87BA-F3644E2390DE}" type="datetimeFigureOut">
              <a:rPr lang="en-US" smtClean="0"/>
              <a:t>5/29/26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770EAC-25C3-B5B3-F73C-13519D3C4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A6BA0-9EF7-24F8-C23C-BA2C7BAE3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C3D5E-5445-2642-ACDD-082F02239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964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89547-1D22-3D48-0C4C-0AD82D8BC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6F0EFD-C9E1-5AAA-7E35-99E95EB836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82C800-4521-1946-2C4D-5E2B502986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9AAC8C-7F99-6DF7-5101-D8FD186FA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E1FD7-B680-AC4D-87BA-F3644E2390DE}" type="datetimeFigureOut">
              <a:rPr lang="en-US" smtClean="0"/>
              <a:t>5/29/26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03336E-3938-A7FA-FB1F-725A7A802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A7B7BB-712E-EF86-60A1-977EAA61C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C3D5E-5445-2642-ACDD-082F02239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282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1B228-61A8-5C6C-4029-B0DA5EA77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D986D1-ACC7-8A63-00DC-16C65C364B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16E365-B2EB-5D08-6796-4DC48E20E5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067939-92CA-05AB-A274-BC859B2ADC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46D502-11C4-8F9E-14DC-C780B642B4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B1940ED-2325-BF88-F1C2-C7E7A14F2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E1FD7-B680-AC4D-87BA-F3644E2390DE}" type="datetimeFigureOut">
              <a:rPr lang="en-US" smtClean="0"/>
              <a:t>5/29/26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0918076-D4BD-3DB0-FC26-86D001E1C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2949E58-6F7A-B9DB-E9A1-70708D3846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C3D5E-5445-2642-ACDD-082F02239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9193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F5F94-A571-1285-267E-ADC7B577A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4DB2E8-7200-B9D2-6727-E4A2B8AD2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E1FD7-B680-AC4D-87BA-F3644E2390DE}" type="datetimeFigureOut">
              <a:rPr lang="en-US" smtClean="0"/>
              <a:t>5/29/26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DBDF37-83AF-8381-A61D-0D5D24991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C5E5E3-C97D-9D5C-781B-DDAC046E7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C3D5E-5445-2642-ACDD-082F02239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637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63D6A6-8219-1483-E5EF-3ADF43C92F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E1FD7-B680-AC4D-87BA-F3644E2390DE}" type="datetimeFigureOut">
              <a:rPr lang="en-US" smtClean="0"/>
              <a:t>5/29/26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8BB44E-1D7C-ABA0-7635-B23147F1D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FF39D3-1EF3-2F23-A8BB-EAD799611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C3D5E-5445-2642-ACDD-082F02239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0342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E5AE2-EFEB-FFFF-5390-2513EC8F1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9E9A02-659D-52F0-F2C9-77CD0305BF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8D3D16-8CFE-73A9-84A6-C85CEC9935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1BBE25-E923-019C-394B-D3F422617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E1FD7-B680-AC4D-87BA-F3644E2390DE}" type="datetimeFigureOut">
              <a:rPr lang="en-US" smtClean="0"/>
              <a:t>5/29/26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706973-35FC-EEF5-239E-90D6236E4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C5C68A-7DD5-C9D4-EB13-FF3885AB8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C3D5E-5445-2642-ACDD-082F02239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203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A644C-851D-4C2C-5876-8D8FD52FF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2D18A8-A763-8BA7-315B-381BA959A5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4B5519-2616-5840-80B2-A9E746A953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ED526D-F673-0A3F-F851-13681626C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E1FD7-B680-AC4D-87BA-F3644E2390DE}" type="datetimeFigureOut">
              <a:rPr lang="en-US" smtClean="0"/>
              <a:t>5/29/26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214F12-805C-1B1C-39F5-20693E141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EBACEB-3352-27AF-3EDA-521C8E987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C3D5E-5445-2642-ACDD-082F02239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684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10F10-008F-A281-C7FF-F0DA290F38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DCFE3E-CC84-5E48-7347-A8D0599B34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571562-2058-CCC1-7605-C78B0BF4C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E1FD7-B680-AC4D-87BA-F3644E2390DE}" type="datetimeFigureOut">
              <a:rPr lang="en-US" smtClean="0"/>
              <a:t>5/29/26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F0046F-B169-FBA0-6558-35BADC3308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1C80A5-89BA-646A-C0C7-1E2EC6338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C3D5E-5445-2642-ACDD-082F02239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154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F894749-E104-5B3B-A395-4EEDF575FA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90B076-11CE-D059-FDDE-1486E0CC69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7CD649-B673-92A4-EE54-06989F56CB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AE1FD7-B680-AC4D-87BA-F3644E2390DE}" type="datetimeFigureOut">
              <a:rPr lang="en-US" smtClean="0"/>
              <a:t>5/29/26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19FC43-2174-F8C6-6803-7690F9847A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77497D-53C1-A2EF-4690-67DBBDB05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C3D5E-5445-2642-ACDD-082F02239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539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2B30FE4-BEE6-34B2-B282-CED41975F6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F6D26D-F1F7-2511-A27D-7DD586FF52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8D7D2C-1721-E03C-94AB-4FAC39F797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AE1FD7-B680-AC4D-87BA-F3644E2390DE}" type="datetimeFigureOut">
              <a:rPr lang="en-US" smtClean="0"/>
              <a:t>5/29/26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2243E5-0C53-777C-514F-EACD980BF4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71C240-C6EA-AAE3-B440-94139D1570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D7C3D5E-5445-2642-ACDD-082F02239C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008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MS Gothic" panose="020B0609070205080204" pitchFamily="49" charset="-128"/>
          <a:ea typeface="MS Gothic" panose="020B0609070205080204" pitchFamily="49" charset="-128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MS PGothic" panose="020B0600070205080204" pitchFamily="34" charset="-128"/>
          <a:ea typeface="MS PGothic" panose="020B0600070205080204" pitchFamily="34" charset="-128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MS PGothic" panose="020B0600070205080204" pitchFamily="34" charset="-128"/>
          <a:ea typeface="MS PGothic" panose="020B0600070205080204" pitchFamily="34" charset="-128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MS PGothic" panose="020B0600070205080204" pitchFamily="34" charset="-128"/>
          <a:ea typeface="MS PGothic" panose="020B0600070205080204" pitchFamily="34" charset="-128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S PGothic" panose="020B0600070205080204" pitchFamily="34" charset="-128"/>
          <a:ea typeface="MS PGothic" panose="020B0600070205080204" pitchFamily="34" charset="-128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MS PGothic" panose="020B0600070205080204" pitchFamily="34" charset="-128"/>
          <a:ea typeface="MS PGothic" panose="020B0600070205080204" pitchFamily="34" charset="-128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customXml" Target="../ink/ink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customXml" Target="../ink/ink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customXml" Target="../ink/ink4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1.png"/><Relationship Id="rId4" Type="http://schemas.openxmlformats.org/officeDocument/2006/relationships/customXml" Target="../ink/ink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150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7.xml"/><Relationship Id="rId5" Type="http://schemas.openxmlformats.org/officeDocument/2006/relationships/image" Target="../media/image140.png"/><Relationship Id="rId4" Type="http://schemas.openxmlformats.org/officeDocument/2006/relationships/customXml" Target="../ink/ink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0.png"/><Relationship Id="rId13" Type="http://schemas.openxmlformats.org/officeDocument/2006/relationships/customXml" Target="../ink/ink13.xml"/><Relationship Id="rId3" Type="http://schemas.openxmlformats.org/officeDocument/2006/relationships/customXml" Target="../ink/ink8.xml"/><Relationship Id="rId7" Type="http://schemas.openxmlformats.org/officeDocument/2006/relationships/customXml" Target="../ink/ink10.xml"/><Relationship Id="rId12" Type="http://schemas.openxmlformats.org/officeDocument/2006/relationships/image" Target="../media/image21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0.png"/><Relationship Id="rId11" Type="http://schemas.openxmlformats.org/officeDocument/2006/relationships/customXml" Target="../ink/ink12.xml"/><Relationship Id="rId5" Type="http://schemas.openxmlformats.org/officeDocument/2006/relationships/customXml" Target="../ink/ink9.xml"/><Relationship Id="rId10" Type="http://schemas.openxmlformats.org/officeDocument/2006/relationships/image" Target="../media/image200.png"/><Relationship Id="rId4" Type="http://schemas.openxmlformats.org/officeDocument/2006/relationships/image" Target="../media/image170.png"/><Relationship Id="rId9" Type="http://schemas.openxmlformats.org/officeDocument/2006/relationships/customXml" Target="../ink/ink11.xml"/><Relationship Id="rId14" Type="http://schemas.openxmlformats.org/officeDocument/2006/relationships/image" Target="../media/image2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0.png"/><Relationship Id="rId4" Type="http://schemas.openxmlformats.org/officeDocument/2006/relationships/customXml" Target="../ink/ink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ustomXml" Target="../ink/ink15.xml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10.png"/><Relationship Id="rId5" Type="http://schemas.openxmlformats.org/officeDocument/2006/relationships/customXml" Target="../ink/ink16.xml"/><Relationship Id="rId4" Type="http://schemas.openxmlformats.org/officeDocument/2006/relationships/image" Target="../media/image40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1C715-282F-A1B8-90DA-2181856E91E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Newsroom Infrastructure for </a:t>
            </a:r>
            <a:r>
              <a:rPr lang="en-US" dirty="0">
                <a:highlight>
                  <a:srgbClr val="B5E8E7"/>
                </a:highlight>
              </a:rPr>
              <a:t>AI Experimentation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27312C-A40B-4D39-9E1B-2989EB4A28B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Jonathan Soma</a:t>
            </a:r>
            <a:br>
              <a:rPr lang="en-US" dirty="0"/>
            </a:br>
            <a:r>
              <a:rPr lang="en-US" dirty="0"/>
              <a:t>Columbia University</a:t>
            </a:r>
            <a:br>
              <a:rPr lang="en-US" dirty="0"/>
            </a:br>
            <a:r>
              <a:rPr lang="en-US" dirty="0"/>
              <a:t>@</a:t>
            </a:r>
            <a:r>
              <a:rPr lang="en-US" dirty="0" err="1"/>
              <a:t>dangerscarf</a:t>
            </a:r>
            <a:r>
              <a:rPr lang="en-US" dirty="0"/>
              <a:t> </a:t>
            </a:r>
            <a:r>
              <a:rPr lang="en-US" b="1" dirty="0"/>
              <a:t>•</a:t>
            </a:r>
            <a:r>
              <a:rPr lang="en-US" dirty="0"/>
              <a:t> js4571@columbia.edu</a:t>
            </a:r>
          </a:p>
          <a:p>
            <a:r>
              <a:rPr lang="en-US" dirty="0">
                <a:highlight>
                  <a:srgbClr val="B5E8E7"/>
                </a:highlight>
              </a:rPr>
              <a:t>https://</a:t>
            </a:r>
            <a:r>
              <a:rPr lang="en-US" dirty="0" err="1">
                <a:highlight>
                  <a:srgbClr val="B5E8E7"/>
                </a:highlight>
              </a:rPr>
              <a:t>bit.ly</a:t>
            </a:r>
            <a:r>
              <a:rPr lang="en-US" dirty="0">
                <a:highlight>
                  <a:srgbClr val="B5E8E7"/>
                </a:highlight>
              </a:rPr>
              <a:t>/dh26-infra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FCE0D7-716B-D375-35AF-46A1A32A9A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4172" y="217488"/>
            <a:ext cx="1625600" cy="162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370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3033BD-BFC4-7B51-D915-E1F700843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we’ll be looking at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18FD42-0019-3DF4-5458-E682A4C1AA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Python tools</a:t>
            </a:r>
          </a:p>
          <a:p>
            <a:pPr lvl="1"/>
            <a:r>
              <a:rPr lang="en-US" dirty="0" err="1"/>
              <a:t>Gradio</a:t>
            </a:r>
            <a:endParaRPr lang="en-US" dirty="0"/>
          </a:p>
          <a:p>
            <a:pPr lvl="1"/>
            <a:r>
              <a:rPr lang="en-US" dirty="0" err="1"/>
              <a:t>Streamlit</a:t>
            </a:r>
            <a:endParaRPr lang="en-US" dirty="0"/>
          </a:p>
          <a:p>
            <a:pPr lvl="1"/>
            <a:r>
              <a:rPr lang="en-US" dirty="0" err="1"/>
              <a:t>Ngrok</a:t>
            </a:r>
            <a:r>
              <a:rPr lang="en-US" dirty="0"/>
              <a:t>/Cloudflare Tunnel/other tunnels (but not!!)</a:t>
            </a:r>
          </a:p>
          <a:p>
            <a:r>
              <a:rPr lang="en-US" dirty="0"/>
              <a:t>Platforms</a:t>
            </a:r>
          </a:p>
          <a:p>
            <a:pPr lvl="1"/>
            <a:r>
              <a:rPr lang="en-US" dirty="0"/>
              <a:t>Prompt engineering and tests: Braintrust</a:t>
            </a:r>
          </a:p>
          <a:p>
            <a:pPr lvl="1"/>
            <a:r>
              <a:rPr lang="en-US" i="1" dirty="0"/>
              <a:t>Doing it all themselves: n8n???</a:t>
            </a:r>
          </a:p>
          <a:p>
            <a:r>
              <a:rPr lang="en-US" dirty="0"/>
              <a:t>Staying flexible and model/vendor agnostic</a:t>
            </a:r>
          </a:p>
          <a:p>
            <a:pPr lvl="1"/>
            <a:r>
              <a:rPr lang="en-US" dirty="0" err="1"/>
              <a:t>Pydantic</a:t>
            </a:r>
            <a:endParaRPr lang="en-US" dirty="0"/>
          </a:p>
          <a:p>
            <a:pPr lvl="1"/>
            <a:r>
              <a:rPr lang="en-US" dirty="0" err="1"/>
              <a:t>LiteLLM</a:t>
            </a:r>
            <a:endParaRPr lang="en-US" dirty="0"/>
          </a:p>
          <a:p>
            <a:pPr lvl="1"/>
            <a:r>
              <a:rPr lang="en-US" dirty="0" err="1"/>
              <a:t>OpenRouter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849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7F66BE-7032-9865-9C4A-EB9C823942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BE2BA-4DD0-82D6-8194-41AA9704F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we’ll be looking at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B0EC87-6C83-9A59-A4AE-765D7ADEDC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trike="sngStrike" dirty="0"/>
              <a:t>Python tools </a:t>
            </a:r>
            <a:r>
              <a:rPr lang="en-US" dirty="0"/>
              <a:t> </a:t>
            </a:r>
            <a:r>
              <a:rPr lang="en-US" dirty="0">
                <a:highlight>
                  <a:srgbClr val="B5E8E7"/>
                </a:highlight>
              </a:rPr>
              <a:t>Inviting feedback early</a:t>
            </a:r>
          </a:p>
          <a:p>
            <a:pPr lvl="1"/>
            <a:r>
              <a:rPr lang="en-US" dirty="0" err="1"/>
              <a:t>Gradio</a:t>
            </a:r>
            <a:endParaRPr lang="en-US" dirty="0"/>
          </a:p>
          <a:p>
            <a:pPr lvl="1"/>
            <a:r>
              <a:rPr lang="en-US" dirty="0" err="1"/>
              <a:t>Streamlit</a:t>
            </a:r>
            <a:endParaRPr lang="en-US" dirty="0"/>
          </a:p>
          <a:p>
            <a:pPr lvl="1"/>
            <a:r>
              <a:rPr lang="en-US" dirty="0" err="1"/>
              <a:t>Ngrok</a:t>
            </a:r>
            <a:r>
              <a:rPr lang="en-US" dirty="0"/>
              <a:t>/Cloudflare Tunnel/other tunnels (but not!!)</a:t>
            </a:r>
          </a:p>
          <a:p>
            <a:r>
              <a:rPr lang="en-US" strike="sngStrike" dirty="0"/>
              <a:t>Platforms</a:t>
            </a:r>
            <a:r>
              <a:rPr lang="en-US" dirty="0"/>
              <a:t> </a:t>
            </a:r>
            <a:r>
              <a:rPr lang="en-US" dirty="0">
                <a:highlight>
                  <a:srgbClr val="B5E8E7"/>
                </a:highlight>
              </a:rPr>
              <a:t>Embracing domain experts</a:t>
            </a:r>
          </a:p>
          <a:p>
            <a:pPr lvl="1"/>
            <a:r>
              <a:rPr lang="en-US" dirty="0"/>
              <a:t>Prompt engineering and tests: Braintrust</a:t>
            </a:r>
          </a:p>
          <a:p>
            <a:pPr lvl="1"/>
            <a:r>
              <a:rPr lang="en-US" i="1" dirty="0"/>
              <a:t>Doing it all themselves: n8n???</a:t>
            </a:r>
          </a:p>
          <a:p>
            <a:r>
              <a:rPr lang="en-US" dirty="0"/>
              <a:t>Staying flexible and model/vendor agnostic</a:t>
            </a:r>
          </a:p>
          <a:p>
            <a:pPr lvl="1"/>
            <a:r>
              <a:rPr lang="en-US" dirty="0" err="1"/>
              <a:t>Pydantic</a:t>
            </a:r>
            <a:endParaRPr lang="en-US" dirty="0"/>
          </a:p>
          <a:p>
            <a:pPr lvl="1"/>
            <a:r>
              <a:rPr lang="en-US" dirty="0" err="1"/>
              <a:t>LiteLLM</a:t>
            </a:r>
            <a:endParaRPr lang="en-US" dirty="0"/>
          </a:p>
          <a:p>
            <a:pPr lvl="1"/>
            <a:r>
              <a:rPr lang="en-US" dirty="0" err="1"/>
              <a:t>OpenRouter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7474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033661-D3A7-7798-DEB8-BA7FCF140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Inviting feedback early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7DA76-78FD-9767-1F2F-63BB1F94E3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 need something </a:t>
            </a:r>
            <a:r>
              <a:rPr lang="en-US" b="1" dirty="0"/>
              <a:t>shareable</a:t>
            </a:r>
            <a:endParaRPr lang="en-US" dirty="0"/>
          </a:p>
          <a:p>
            <a:r>
              <a:rPr lang="en-US" dirty="0"/>
              <a:t>Don’t make other people run your code!</a:t>
            </a:r>
          </a:p>
          <a:p>
            <a:r>
              <a:rPr lang="en-US" b="1" dirty="0">
                <a:highlight>
                  <a:srgbClr val="B5E8E7"/>
                </a:highlight>
              </a:rPr>
              <a:t>The best </a:t>
            </a:r>
            <a:r>
              <a:rPr lang="en-US" b="1">
                <a:highlight>
                  <a:srgbClr val="B5E8E7"/>
                </a:highlight>
              </a:rPr>
              <a:t>approaches have maybe </a:t>
            </a:r>
            <a:r>
              <a:rPr lang="en-US" b="1" dirty="0">
                <a:highlight>
                  <a:srgbClr val="B5E8E7"/>
                </a:highlight>
              </a:rPr>
              <a:t>changed since early 2026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46037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4D9D06B-129C-57CE-0F25-CDBF3F5467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20086">
            <a:off x="5516527" y="367938"/>
            <a:ext cx="7772400" cy="595151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F28B089-EF2F-B478-3EDD-5FCDC08B45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Gradio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B0ACEDE-6CA1-3E74-6056-81F5AB13A8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04339" y="1126387"/>
            <a:ext cx="7162800" cy="543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3027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30E56-2949-0DE8-4F4A-EB4A75DFF2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7B27D-935C-95BB-E901-75963D2D1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Streamlit</a:t>
            </a:r>
            <a:endParaRPr lang="en-US" dirty="0"/>
          </a:p>
        </p:txBody>
      </p:sp>
      <p:pic>
        <p:nvPicPr>
          <p:cNvPr id="5" name="Picture 4" descr="About Streamlit in Snowflake | Snowflake Documentation">
            <a:extLst>
              <a:ext uri="{FF2B5EF4-FFF2-40B4-BE49-F238E27FC236}">
                <a16:creationId xmlns:a16="http://schemas.microsoft.com/office/drawing/2014/main" id="{5D5BEF26-046C-0611-169A-565776D02A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61988">
            <a:off x="4263526" y="186070"/>
            <a:ext cx="11703032" cy="64858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50A9F65-42EA-E6F7-77F8-27AF39F8E0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1579" y="1956502"/>
            <a:ext cx="5638800" cy="378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5630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D458B9-2E07-DDAB-2ACF-D064F583D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72400" cy="50963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224985-7A14-C6C3-FDD1-11CE784449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07791">
            <a:off x="3441356" y="3866695"/>
            <a:ext cx="7772400" cy="1451278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42B3914-2BE7-0B05-71CF-0297023A1B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68653" y="827520"/>
            <a:ext cx="2349500" cy="17145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47B5172D-D9DB-D177-ACBC-245E2416FA0A}"/>
                  </a:ext>
                </a:extLst>
              </p14:cNvPr>
              <p14:cNvContentPartPr/>
              <p14:nvPr/>
            </p14:nvContentPartPr>
            <p14:xfrm>
              <a:off x="5699734" y="2491784"/>
              <a:ext cx="1520640" cy="110304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47B5172D-D9DB-D177-ACBC-245E2416FA0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637094" y="2428784"/>
                <a:ext cx="1646280" cy="1228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662124B0-442E-4E12-C25C-9E2BADFB4066}"/>
                  </a:ext>
                </a:extLst>
              </p14:cNvPr>
              <p14:cNvContentPartPr/>
              <p14:nvPr/>
            </p14:nvContentPartPr>
            <p14:xfrm>
              <a:off x="8891494" y="2442464"/>
              <a:ext cx="424080" cy="111240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662124B0-442E-4E12-C25C-9E2BADFB4066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8828494" y="2379464"/>
                <a:ext cx="549720" cy="1238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059614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A03446-D3EA-ACC4-4861-03CBA619D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189" y="468815"/>
            <a:ext cx="8131261" cy="454768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7A12FFF5-52C2-A4D1-C854-CFEAFD7132AE}"/>
                  </a:ext>
                </a:extLst>
              </p14:cNvPr>
              <p14:cNvContentPartPr/>
              <p14:nvPr/>
            </p14:nvContentPartPr>
            <p14:xfrm>
              <a:off x="4800454" y="1228301"/>
              <a:ext cx="2313720" cy="107316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7A12FFF5-52C2-A4D1-C854-CFEAFD7132AE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37814" y="1165301"/>
                <a:ext cx="2439360" cy="1198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DBA96A85-C800-719A-18DB-8053B8572B84}"/>
                  </a:ext>
                </a:extLst>
              </p14:cNvPr>
              <p14:cNvContentPartPr/>
              <p14:nvPr/>
            </p14:nvContentPartPr>
            <p14:xfrm>
              <a:off x="810574" y="3097781"/>
              <a:ext cx="948960" cy="127800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DBA96A85-C800-719A-18DB-8053B8572B84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7574" y="3035141"/>
                <a:ext cx="1074600" cy="1403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7918222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8127E2-3789-02F7-E7B7-0717FB74F6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2401A-033E-A895-DB52-80DA3FA41D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Custom </a:t>
            </a:r>
            <a:r>
              <a:rPr lang="en-US" b="1" dirty="0"/>
              <a:t>everything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5FBE1D-4BD5-4BDE-2296-0FD897372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805606" cy="4351338"/>
          </a:xfrm>
        </p:spPr>
        <p:txBody>
          <a:bodyPr/>
          <a:lstStyle/>
          <a:p>
            <a:r>
              <a:rPr lang="en-US" dirty="0"/>
              <a:t>Codex + Claude Code can now one-shot a </a:t>
            </a:r>
            <a:r>
              <a:rPr lang="en-US" i="1" dirty="0"/>
              <a:t>lot</a:t>
            </a:r>
            <a:r>
              <a:rPr lang="en-US" dirty="0"/>
              <a:t> of stuff</a:t>
            </a:r>
          </a:p>
          <a:p>
            <a:r>
              <a:rPr lang="en-US" dirty="0"/>
              <a:t>Infrastructure and custom tooling is cheap</a:t>
            </a:r>
          </a:p>
          <a:p>
            <a:r>
              <a:rPr lang="en-US" dirty="0"/>
              <a:t>“Home-cooked software”</a:t>
            </a:r>
          </a:p>
        </p:txBody>
      </p:sp>
      <p:pic>
        <p:nvPicPr>
          <p:cNvPr id="4" name="Picture 3" descr="Pie chart showing proportion of major U.S. land uses in 2017 across the catagories of cropland, grassland pasture and range, forest-use land, special uses, urban areas, and miscellaneous other land.">
            <a:extLst>
              <a:ext uri="{FF2B5EF4-FFF2-40B4-BE49-F238E27FC236}">
                <a16:creationId xmlns:a16="http://schemas.microsoft.com/office/drawing/2014/main" id="{81A14211-7FB4-AD2A-344B-E86216BA4F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4185" y="461833"/>
            <a:ext cx="5468000" cy="5852469"/>
          </a:xfrm>
          <a:prstGeom prst="rect">
            <a:avLst/>
          </a:prstGeom>
        </p:spPr>
      </p:pic>
      <p:pic>
        <p:nvPicPr>
          <p:cNvPr id="6" name="Picture 5" descr="Casserole Vector PNG, Vector, PSD, and Clipart With Transparent Background  for Free Download | Pngtree">
            <a:extLst>
              <a:ext uri="{FF2B5EF4-FFF2-40B4-BE49-F238E27FC236}">
                <a16:creationId xmlns:a16="http://schemas.microsoft.com/office/drawing/2014/main" id="{786E283E-F808-2C94-9C84-754933FB67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5806" y="3867664"/>
            <a:ext cx="2891482" cy="289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552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9149387-2132-D744-5337-DE6F806A70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129" y="539633"/>
            <a:ext cx="10245811" cy="559064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7B31A3F-8B08-D072-071E-6402EFE1FC31}"/>
              </a:ext>
            </a:extLst>
          </p:cNvPr>
          <p:cNvSpPr txBox="1"/>
          <p:nvPr/>
        </p:nvSpPr>
        <p:spPr>
          <a:xfrm>
            <a:off x="3311611" y="5949035"/>
            <a:ext cx="4098943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wongpeiting.github.io</a:t>
            </a:r>
            <a:r>
              <a:rPr lang="en-US" dirty="0"/>
              <a:t>/land-use/</a:t>
            </a:r>
          </a:p>
        </p:txBody>
      </p:sp>
    </p:spTree>
    <p:extLst>
      <p:ext uri="{BB962C8B-B14F-4D97-AF65-F5344CB8AC3E}">
        <p14:creationId xmlns:p14="http://schemas.microsoft.com/office/powerpoint/2010/main" val="1971868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1D64EFF-4C07-2746-ABA2-B10C603C35B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40514"/>
          <a:stretch>
            <a:fillRect/>
          </a:stretch>
        </p:blipFill>
        <p:spPr>
          <a:xfrm>
            <a:off x="714632" y="220144"/>
            <a:ext cx="4623487" cy="421821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7E20647-A423-0A93-8ECD-EF48FA3F68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4849" y="0"/>
            <a:ext cx="5881816" cy="39735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259A93B-2FDE-78B7-3D91-660ECA4BAB1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6058"/>
          <a:stretch>
            <a:fillRect/>
          </a:stretch>
        </p:blipFill>
        <p:spPr>
          <a:xfrm>
            <a:off x="6318422" y="3995046"/>
            <a:ext cx="6244281" cy="35275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8D1E30E-B94F-EC1F-C87D-D93898C92E4B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t="16497"/>
          <a:stretch>
            <a:fillRect/>
          </a:stretch>
        </p:blipFill>
        <p:spPr>
          <a:xfrm>
            <a:off x="-1254211" y="4116807"/>
            <a:ext cx="7772400" cy="440408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22004A2-4519-9590-F834-AFA98DEED45B}"/>
              </a:ext>
            </a:extLst>
          </p:cNvPr>
          <p:cNvSpPr txBox="1"/>
          <p:nvPr/>
        </p:nvSpPr>
        <p:spPr>
          <a:xfrm>
            <a:off x="3311611" y="5949035"/>
            <a:ext cx="4098943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https://</a:t>
            </a:r>
            <a:r>
              <a:rPr lang="en-US" dirty="0" err="1"/>
              <a:t>wongpeiting.github.io</a:t>
            </a:r>
            <a:r>
              <a:rPr lang="en-US" dirty="0"/>
              <a:t>/land-use/</a:t>
            </a:r>
          </a:p>
        </p:txBody>
      </p:sp>
    </p:spTree>
    <p:extLst>
      <p:ext uri="{BB962C8B-B14F-4D97-AF65-F5344CB8AC3E}">
        <p14:creationId xmlns:p14="http://schemas.microsoft.com/office/powerpoint/2010/main" val="17711508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1C678-179A-E020-983D-235A7A0C4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Leveraging domain expertise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DF91A1-2B78-3F69-FA59-D94B243E87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Writing/tweaking prompts</a:t>
            </a:r>
          </a:p>
          <a:p>
            <a:r>
              <a:rPr lang="en-US" dirty="0"/>
              <a:t>Developing test cases</a:t>
            </a:r>
          </a:p>
          <a:p>
            <a:r>
              <a:rPr lang="en-US" dirty="0"/>
              <a:t>Scoring responses </a:t>
            </a:r>
          </a:p>
          <a:p>
            <a:r>
              <a:rPr lang="en-US" dirty="0"/>
              <a:t>Fine-tuning LLM judges</a:t>
            </a:r>
          </a:p>
          <a:p>
            <a:r>
              <a:rPr lang="en-US" dirty="0"/>
              <a:t>This all falls under </a:t>
            </a:r>
            <a:r>
              <a:rPr lang="en-US" dirty="0">
                <a:highlight>
                  <a:srgbClr val="B5E8E7"/>
                </a:highlight>
              </a:rPr>
              <a:t>evals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67437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981E34B-0372-73EF-ACDE-A7849E429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9888"/>
            <a:ext cx="12203901" cy="6178224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3026071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D7B63-0F79-8DFC-9C5D-E73D6FD4A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Observability/evals/prompting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F2B9B7-2CEF-BDD3-9A74-52CA1360F5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372105"/>
            <a:ext cx="8699205" cy="548589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52878EA-3717-418B-BAA6-69D35B966E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15276">
            <a:off x="8908903" y="421879"/>
            <a:ext cx="3073400" cy="6273800"/>
          </a:xfrm>
          <a:prstGeom prst="rect">
            <a:avLst/>
          </a:prstGeom>
          <a:ln>
            <a:solidFill>
              <a:schemeClr val="tx1"/>
            </a:solidFill>
          </a:ln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CB63A233-070D-28F3-9378-ABDBACE5F40E}"/>
                  </a:ext>
                </a:extLst>
              </p14:cNvPr>
              <p14:cNvContentPartPr/>
              <p14:nvPr/>
            </p14:nvContentPartPr>
            <p14:xfrm rot="878987">
              <a:off x="10382539" y="883947"/>
              <a:ext cx="1284480" cy="555912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CB63A233-070D-28F3-9378-ABDBACE5F40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 rot="878987">
                <a:off x="10319539" y="820943"/>
                <a:ext cx="1410120" cy="5684768"/>
              </a:xfrm>
              <a:prstGeom prst="rect">
                <a:avLst/>
              </a:prstGeom>
            </p:spPr>
          </p:pic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C3AD0BE3-C437-F6B1-A15C-BFD81477F6B4}"/>
              </a:ext>
            </a:extLst>
          </p:cNvPr>
          <p:cNvSpPr txBox="1"/>
          <p:nvPr/>
        </p:nvSpPr>
        <p:spPr>
          <a:xfrm>
            <a:off x="675166" y="6057397"/>
            <a:ext cx="6458691" cy="600164"/>
          </a:xfrm>
          <a:prstGeom prst="rect">
            <a:avLst/>
          </a:prstGeom>
          <a:solidFill>
            <a:srgbClr val="B5E8E7"/>
          </a:solidFill>
        </p:spPr>
        <p:txBody>
          <a:bodyPr wrap="none" rtlCol="0">
            <a:spAutoFit/>
          </a:bodyPr>
          <a:lstStyle/>
          <a:p>
            <a:r>
              <a:rPr lang="en-US" sz="3300" dirty="0" err="1">
                <a:latin typeface="Malgun Gothic" panose="020B0503020000020004" pitchFamily="34" charset="-127"/>
                <a:ea typeface="Malgun Gothic" panose="020B0503020000020004" pitchFamily="34" charset="-127"/>
              </a:rPr>
              <a:t>braintrust.dev</a:t>
            </a:r>
            <a:r>
              <a:rPr lang="en-US" sz="3300" dirty="0">
                <a:latin typeface="Malgun Gothic" panose="020B0503020000020004" pitchFamily="34" charset="-127"/>
                <a:ea typeface="Malgun Gothic" panose="020B0503020000020004" pitchFamily="34" charset="-127"/>
              </a:rPr>
              <a:t> (and 2,000 others)</a:t>
            </a:r>
          </a:p>
        </p:txBody>
      </p:sp>
    </p:spTree>
    <p:extLst>
      <p:ext uri="{BB962C8B-B14F-4D97-AF65-F5344CB8AC3E}">
        <p14:creationId xmlns:p14="http://schemas.microsoft.com/office/powerpoint/2010/main" val="3453772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0F4FD4-6A27-5C37-C2E2-9E415C4994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636" y="0"/>
            <a:ext cx="5318197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0A32A0-8953-526F-7D9B-12E943F538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1351" y="0"/>
            <a:ext cx="53181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2655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5271BAE-53BB-7F57-DD1F-7000C67B4F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3008" y="605131"/>
            <a:ext cx="6851831" cy="54460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A10099A-A42F-1089-D41E-1C25B56543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2869" y="234713"/>
            <a:ext cx="4412139" cy="6186910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E27A6550-A62E-37BC-A626-662D3E0F9452}"/>
              </a:ext>
            </a:extLst>
          </p:cNvPr>
          <p:cNvGrpSpPr/>
          <p:nvPr/>
        </p:nvGrpSpPr>
        <p:grpSpPr>
          <a:xfrm>
            <a:off x="6734704" y="2491451"/>
            <a:ext cx="987840" cy="1089720"/>
            <a:chOff x="6734704" y="2491451"/>
            <a:chExt cx="987840" cy="10897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4AA02FFB-C44A-BC28-287B-C5AAB03CF4EB}"/>
                    </a:ext>
                  </a:extLst>
                </p14:cNvPr>
                <p14:cNvContentPartPr/>
                <p14:nvPr/>
              </p14:nvContentPartPr>
              <p14:xfrm>
                <a:off x="7141864" y="2491451"/>
                <a:ext cx="3960" cy="108972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4AA02FFB-C44A-BC28-287B-C5AAB03CF4EB}"/>
                    </a:ext>
                  </a:extLst>
                </p:cNvPr>
                <p:cNvPicPr/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7078864" y="2428451"/>
                  <a:ext cx="129600" cy="1215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6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82EB459B-0D7C-C75F-1F50-F4F50CAB597D}"/>
                    </a:ext>
                  </a:extLst>
                </p14:cNvPr>
                <p14:cNvContentPartPr/>
                <p14:nvPr/>
              </p14:nvContentPartPr>
              <p14:xfrm>
                <a:off x="6734704" y="2967011"/>
                <a:ext cx="987840" cy="2448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82EB459B-0D7C-C75F-1F50-F4F50CAB597D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6671704" y="2904371"/>
                  <a:ext cx="1113480" cy="15012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10684820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169BD6E-2EF0-92A3-092C-EB4B9EC28A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4994" y="0"/>
            <a:ext cx="13696094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57BB1B82-A3B7-B1EC-2DB3-AFE32F61181C}"/>
                  </a:ext>
                </a:extLst>
              </p14:cNvPr>
              <p14:cNvContentPartPr/>
              <p14:nvPr/>
            </p14:nvContentPartPr>
            <p14:xfrm>
              <a:off x="6324304" y="3295691"/>
              <a:ext cx="464760" cy="583200"/>
            </p14:xfrm>
          </p:contentPart>
        </mc:Choice>
        <mc:Fallback xmlns=""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57BB1B82-A3B7-B1EC-2DB3-AFE32F61181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288664" y="3259691"/>
                <a:ext cx="536400" cy="654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61E6DD61-622A-BE88-99DD-4DD91ED24BDF}"/>
                  </a:ext>
                </a:extLst>
              </p14:cNvPr>
              <p14:cNvContentPartPr/>
              <p14:nvPr/>
            </p14:nvContentPartPr>
            <p14:xfrm>
              <a:off x="6380464" y="6001811"/>
              <a:ext cx="507600" cy="53676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61E6DD61-622A-BE88-99DD-4DD91ED24BDF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344824" y="5965811"/>
                <a:ext cx="579240" cy="608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62A0303D-07A0-93B8-DCD1-EFD9A47F6B98}"/>
                  </a:ext>
                </a:extLst>
              </p14:cNvPr>
              <p14:cNvContentPartPr/>
              <p14:nvPr/>
            </p14:nvContentPartPr>
            <p14:xfrm>
              <a:off x="10710544" y="3278051"/>
              <a:ext cx="646920" cy="57456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62A0303D-07A0-93B8-DCD1-EFD9A47F6B98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0674544" y="3242051"/>
                <a:ext cx="718560" cy="646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7FEC1613-DB61-4797-8C8B-C9EF33F1EF5D}"/>
                  </a:ext>
                </a:extLst>
              </p14:cNvPr>
              <p14:cNvContentPartPr/>
              <p14:nvPr/>
            </p14:nvContentPartPr>
            <p14:xfrm>
              <a:off x="10793344" y="6129611"/>
              <a:ext cx="435240" cy="56988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7FEC1613-DB61-4797-8C8B-C9EF33F1EF5D}"/>
                  </a:ext>
                </a:extLst>
              </p:cNvPr>
              <p:cNvPicPr/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10757704" y="6093611"/>
                <a:ext cx="506880" cy="641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8C23DBD8-3EC6-3310-FB01-D1E8B42202E3}"/>
                  </a:ext>
                </a:extLst>
              </p14:cNvPr>
              <p14:cNvContentPartPr/>
              <p14:nvPr/>
            </p14:nvContentPartPr>
            <p14:xfrm>
              <a:off x="4014904" y="51840"/>
              <a:ext cx="1537560" cy="63576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8C23DBD8-3EC6-3310-FB01-D1E8B42202E3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979264" y="16200"/>
                <a:ext cx="1609200" cy="7074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440510EB-431E-64E4-B964-078311110CB5}"/>
                  </a:ext>
                </a:extLst>
              </p14:cNvPr>
              <p14:cNvContentPartPr/>
              <p14:nvPr/>
            </p14:nvContentPartPr>
            <p14:xfrm>
              <a:off x="8580424" y="0"/>
              <a:ext cx="2314440" cy="7196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440510EB-431E-64E4-B964-078311110CB5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8544424" y="-36000"/>
                <a:ext cx="2386080" cy="791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84083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109A1-7EB6-8566-9944-D56DC63F7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Scorers: code-based vs LLM-as-judge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131C72-5BA3-439C-40EE-B14B3C648B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4778" y="1027906"/>
            <a:ext cx="6825953" cy="6858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C6DAE45-CAE1-224B-2498-6F727D91B6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4592" y="875142"/>
            <a:ext cx="65921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0776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3878E3A-BF70-6E61-7861-8355D158382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702" t="3376" b="9999"/>
          <a:stretch>
            <a:fillRect/>
          </a:stretch>
        </p:blipFill>
        <p:spPr>
          <a:xfrm rot="21171692">
            <a:off x="2018397" y="356752"/>
            <a:ext cx="6006587" cy="59407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BA5CCAE-365F-BF53-6407-388D7D5CDB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70825" y="5651070"/>
            <a:ext cx="3032230" cy="99660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5A3B7B6F-1D18-FB29-80DD-D79DB387DB5E}"/>
                  </a:ext>
                </a:extLst>
              </p14:cNvPr>
              <p14:cNvContentPartPr/>
              <p14:nvPr/>
            </p14:nvContentPartPr>
            <p14:xfrm rot="723800">
              <a:off x="7747958" y="2101389"/>
              <a:ext cx="3214080" cy="354852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5A3B7B6F-1D18-FB29-80DD-D79DB387DB5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 rot="723800">
                <a:off x="7685318" y="2038749"/>
                <a:ext cx="3339720" cy="3674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8783306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B3FF48-DF1A-A869-E783-5E6A7EC6F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Your evals </a:t>
            </a:r>
            <a:r>
              <a:rPr lang="en-US" dirty="0" err="1"/>
              <a:t>todo</a:t>
            </a:r>
            <a:r>
              <a:rPr lang="en-US" dirty="0"/>
              <a:t>-list </a:t>
            </a:r>
            <a:r>
              <a:rPr lang="en-US" dirty="0" err="1"/>
              <a:t>cheatsheet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A10406-18EE-49E6-6A8E-86CAC01867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/>
              <a:t>Build a dataset of possible </a:t>
            </a:r>
            <a:r>
              <a:rPr lang="en-US" b="1" dirty="0">
                <a:highlight>
                  <a:srgbClr val="B5E8E7"/>
                </a:highlight>
              </a:rPr>
              <a:t>inputs</a:t>
            </a:r>
          </a:p>
          <a:p>
            <a:pPr lvl="1"/>
            <a:r>
              <a:rPr lang="en-US" dirty="0"/>
              <a:t>Real-life are best, but there are some techniques for synthetic ones </a:t>
            </a:r>
          </a:p>
          <a:p>
            <a:pPr lvl="1"/>
            <a:r>
              <a:rPr lang="en-US" dirty="0"/>
              <a:t>Have a grouchy teammate who says “it’ll </a:t>
            </a:r>
            <a:r>
              <a:rPr lang="en-US" i="1" dirty="0"/>
              <a:t>NEVER</a:t>
            </a:r>
            <a:r>
              <a:rPr lang="en-US" dirty="0"/>
              <a:t> work in </a:t>
            </a:r>
            <a:r>
              <a:rPr lang="en-US" i="1" dirty="0"/>
              <a:t>THIS</a:t>
            </a:r>
            <a:r>
              <a:rPr lang="en-US" dirty="0"/>
              <a:t> case” try to write the hard ones.</a:t>
            </a:r>
          </a:p>
          <a:p>
            <a:pPr lvl="1"/>
            <a:r>
              <a:rPr lang="en-US" dirty="0"/>
              <a:t>“If it can’t do these successfully, it can’t go to production”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Make your </a:t>
            </a:r>
            <a:r>
              <a:rPr lang="en-US" b="1" dirty="0">
                <a:highlight>
                  <a:srgbClr val="B5E8E7"/>
                </a:highlight>
              </a:rPr>
              <a:t>prompt</a:t>
            </a:r>
            <a:r>
              <a:rPr lang="en-US" dirty="0"/>
              <a:t> alone or with input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Throw the </a:t>
            </a:r>
            <a:r>
              <a:rPr lang="en-US" b="1" dirty="0">
                <a:highlight>
                  <a:srgbClr val="B5E8E7"/>
                </a:highlight>
              </a:rPr>
              <a:t>inputs</a:t>
            </a:r>
            <a:r>
              <a:rPr lang="en-US" dirty="0"/>
              <a:t> and </a:t>
            </a:r>
            <a:r>
              <a:rPr lang="en-US" b="1" dirty="0">
                <a:highlight>
                  <a:srgbClr val="B5E8E7"/>
                </a:highlight>
              </a:rPr>
              <a:t>prompt</a:t>
            </a:r>
            <a:r>
              <a:rPr lang="en-US" dirty="0"/>
              <a:t> together to get </a:t>
            </a:r>
            <a:r>
              <a:rPr lang="en-US" b="1" dirty="0">
                <a:highlight>
                  <a:srgbClr val="B5E8E7"/>
                </a:highlight>
              </a:rPr>
              <a:t>outputs</a:t>
            </a:r>
            <a:endParaRPr lang="en-US" dirty="0">
              <a:highlight>
                <a:srgbClr val="B5E8E7"/>
              </a:highlight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Have the good-spirited review a spreadsheet of </a:t>
            </a:r>
            <a:r>
              <a:rPr lang="en-US" b="1" dirty="0">
                <a:highlight>
                  <a:srgbClr val="B5E8E7"/>
                </a:highlight>
              </a:rPr>
              <a:t>inputs + outputs</a:t>
            </a:r>
            <a:r>
              <a:rPr lang="en-US" b="1" dirty="0"/>
              <a:t> </a:t>
            </a:r>
            <a:r>
              <a:rPr lang="en-US" dirty="0"/>
              <a:t>and score them.</a:t>
            </a:r>
          </a:p>
          <a:p>
            <a:pPr lvl="1"/>
            <a:r>
              <a:rPr lang="en-US" dirty="0"/>
              <a:t>Yes/No is much easier to deal with than 1-5 scores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Use their responses to teach an </a:t>
            </a:r>
            <a:r>
              <a:rPr lang="en-US" dirty="0">
                <a:highlight>
                  <a:srgbClr val="B5E8E7"/>
                </a:highlight>
              </a:rPr>
              <a:t>LLM judge</a:t>
            </a:r>
            <a:r>
              <a:rPr lang="en-US" dirty="0"/>
              <a:t> about edge cases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highlight>
                  <a:srgbClr val="B5E8E7"/>
                </a:highlight>
              </a:rPr>
              <a:t>Repeat!!!</a:t>
            </a:r>
            <a:r>
              <a:rPr lang="en-US" dirty="0"/>
              <a:t> Although if you get to 100% then your evals probably aren’t difficult enough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40573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5FB0BAC3-76E2-C974-B163-F7914202CE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22252">
            <a:off x="-284936" y="-693836"/>
            <a:ext cx="8471694" cy="783291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83095C2-36EC-B1C1-DDD6-CEAFA2C45C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17063">
            <a:off x="5603655" y="-348053"/>
            <a:ext cx="8471695" cy="7554106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D4E571DD-0229-9227-8659-7F2E37F3FD48}"/>
              </a:ext>
            </a:extLst>
          </p:cNvPr>
          <p:cNvSpPr txBox="1"/>
          <p:nvPr/>
        </p:nvSpPr>
        <p:spPr>
          <a:xfrm rot="395031">
            <a:off x="4208195" y="1185963"/>
            <a:ext cx="4993675" cy="86177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5000" dirty="0">
                <a:latin typeface="Inconsolata" pitchFamily="2" charset="77"/>
                <a:ea typeface="Inconsolata" pitchFamily="2" charset="77"/>
              </a:rPr>
              <a:t>What about </a:t>
            </a:r>
            <a:r>
              <a:rPr lang="en-US" sz="5000" dirty="0">
                <a:highlight>
                  <a:srgbClr val="B5E8E7"/>
                </a:highlight>
                <a:latin typeface="Inconsolata" pitchFamily="2" charset="77"/>
                <a:ea typeface="Inconsolata" pitchFamily="2" charset="77"/>
              </a:rPr>
              <a:t>n8n?</a:t>
            </a:r>
          </a:p>
        </p:txBody>
      </p:sp>
    </p:spTree>
    <p:extLst>
      <p:ext uri="{BB962C8B-B14F-4D97-AF65-F5344CB8AC3E}">
        <p14:creationId xmlns:p14="http://schemas.microsoft.com/office/powerpoint/2010/main" val="41223461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581E22D-DFD4-C5F4-4A99-83D95D061D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443272">
            <a:off x="1099751" y="-179475"/>
            <a:ext cx="9636211" cy="7455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2837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6AA1B-31E9-D2CC-4F6A-EE4C38DE5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Staying model/vendor agnostic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2E2A85-6A6C-2926-DE53-24A1CB6A6A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 can’t experiment if you’re married to a vendor!</a:t>
            </a:r>
          </a:p>
          <a:p>
            <a:r>
              <a:rPr lang="en-US" dirty="0"/>
              <a:t>Vendor lock-in is the </a:t>
            </a:r>
            <a:r>
              <a:rPr lang="en-US" i="1" dirty="0"/>
              <a:t>enemy</a:t>
            </a:r>
            <a:r>
              <a:rPr lang="en-US" dirty="0"/>
              <a:t>. Some examples:</a:t>
            </a:r>
            <a:endParaRPr lang="en-US" i="1" dirty="0"/>
          </a:p>
          <a:p>
            <a:pPr lvl="1"/>
            <a:r>
              <a:rPr lang="en-US" b="1" dirty="0"/>
              <a:t>OpenAI: </a:t>
            </a:r>
            <a:r>
              <a:rPr lang="en-US" dirty="0"/>
              <a:t>Custom GPTs, Assistants API, specific parts of Agents SDK</a:t>
            </a:r>
          </a:p>
          <a:p>
            <a:pPr lvl="1"/>
            <a:r>
              <a:rPr lang="en-US" b="1" dirty="0"/>
              <a:t>Anthropic: </a:t>
            </a:r>
            <a:r>
              <a:rPr lang="en-US" dirty="0"/>
              <a:t>Claude managed agents, Claude Code settings</a:t>
            </a:r>
          </a:p>
          <a:p>
            <a:pPr lvl="1"/>
            <a:r>
              <a:rPr lang="en-US" b="1" dirty="0"/>
              <a:t>Google: </a:t>
            </a:r>
            <a:r>
              <a:rPr lang="en-US" dirty="0"/>
              <a:t>Gems, Workspace integrations, specific parts of ADK</a:t>
            </a:r>
          </a:p>
          <a:p>
            <a:r>
              <a:rPr lang="en-US" b="1" dirty="0"/>
              <a:t>Although</a:t>
            </a:r>
            <a:r>
              <a:rPr lang="en-US" dirty="0"/>
              <a:t> DIYing might get you a </a:t>
            </a:r>
            <a:r>
              <a:rPr lang="en-US" dirty="0">
                <a:highlight>
                  <a:srgbClr val="B5E8E7"/>
                </a:highlight>
              </a:rPr>
              <a:t>worse product at a higher cost</a:t>
            </a:r>
          </a:p>
          <a:p>
            <a:r>
              <a:rPr lang="en-US" dirty="0"/>
              <a:t>Ability and cost are in constant flux</a:t>
            </a:r>
          </a:p>
          <a:p>
            <a:pPr lvl="1"/>
            <a:r>
              <a:rPr lang="en-US" dirty="0"/>
              <a:t>…although except Gemini is always the cheapest</a:t>
            </a:r>
          </a:p>
        </p:txBody>
      </p:sp>
    </p:spTree>
    <p:extLst>
      <p:ext uri="{BB962C8B-B14F-4D97-AF65-F5344CB8AC3E}">
        <p14:creationId xmlns:p14="http://schemas.microsoft.com/office/powerpoint/2010/main" val="8675626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5D8654-4B7E-09A2-2CB0-5712A66D8C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3693" y="-460060"/>
            <a:ext cx="7772400" cy="43538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BF53E01-DAF2-FC37-29B4-1F64BC6088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02507" y="2122501"/>
            <a:ext cx="7772399" cy="435387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CB4FFCE-5A4D-391C-7191-A1F5EF171D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3194" y="3256006"/>
            <a:ext cx="7772400" cy="3941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5015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8B4DE05-B95C-66CC-FEBD-6D390D304C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919" y="1545605"/>
            <a:ext cx="7772400" cy="44093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535176A-706F-2C62-6723-7ECF00922C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919" y="1545605"/>
            <a:ext cx="7772400" cy="440934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1F21E36-D9D9-82E4-A8E4-7810E6E7BF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919" y="1545605"/>
            <a:ext cx="7772400" cy="4409342"/>
          </a:xfrm>
          <a:prstGeom prst="rect">
            <a:avLst/>
          </a:prstGeom>
        </p:spPr>
      </p:pic>
      <p:sp>
        <p:nvSpPr>
          <p:cNvPr id="8" name="Title 7">
            <a:extLst>
              <a:ext uri="{FF2B5EF4-FFF2-40B4-BE49-F238E27FC236}">
                <a16:creationId xmlns:a16="http://schemas.microsoft.com/office/drawing/2014/main" id="{4FB86920-B213-5500-4F23-25EB13489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LiteLLM</a:t>
            </a:r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AAA1887-AF1B-D007-1B41-45E6045B37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94285">
            <a:off x="3488243" y="539737"/>
            <a:ext cx="8657922" cy="1442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561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45;p26">
            <a:extLst>
              <a:ext uri="{FF2B5EF4-FFF2-40B4-BE49-F238E27FC236}">
                <a16:creationId xmlns:a16="http://schemas.microsoft.com/office/drawing/2014/main" id="{A601C317-356E-C80D-A16B-C7D25C3BC396}"/>
              </a:ext>
            </a:extLst>
          </p:cNvPr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1097" y="-647819"/>
            <a:ext cx="5100073" cy="7950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Google Shape;146;p26">
            <a:extLst>
              <a:ext uri="{FF2B5EF4-FFF2-40B4-BE49-F238E27FC236}">
                <a16:creationId xmlns:a16="http://schemas.microsoft.com/office/drawing/2014/main" id="{C804995A-6756-2A32-E6DB-079A902512AA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52615" y="-647819"/>
            <a:ext cx="5917111" cy="7950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Google Shape;147;p26">
            <a:extLst>
              <a:ext uri="{FF2B5EF4-FFF2-40B4-BE49-F238E27FC236}">
                <a16:creationId xmlns:a16="http://schemas.microsoft.com/office/drawing/2014/main" id="{45F22560-A738-B92B-2363-A040874E1CDA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537414" y="-524778"/>
            <a:ext cx="5633489" cy="770402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7ADFFEB-B7E8-4412-13BD-26D376A7A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ighlight>
                  <a:srgbClr val="B5E8E7"/>
                </a:highlight>
              </a:rPr>
              <a:t>Structured outputs with </a:t>
            </a:r>
            <a:r>
              <a:rPr lang="en-US" dirty="0" err="1">
                <a:highlight>
                  <a:srgbClr val="B5E8E7"/>
                </a:highlight>
              </a:rPr>
              <a:t>Pydantic</a:t>
            </a:r>
            <a:endParaRPr lang="en-US" dirty="0">
              <a:highlight>
                <a:srgbClr val="B5E8E7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606081-1574-5D3F-EDDB-2BB772E4F9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5BD7533-C29C-3378-7274-BB18D07D6D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52699" y="800859"/>
            <a:ext cx="8010034" cy="5376104"/>
          </a:xfrm>
          <a:prstGeom prst="rect">
            <a:avLst/>
          </a:prstGeom>
        </p:spPr>
      </p:pic>
      <p:sp>
        <p:nvSpPr>
          <p:cNvPr id="9" name="Google Shape;160;p27">
            <a:extLst>
              <a:ext uri="{FF2B5EF4-FFF2-40B4-BE49-F238E27FC236}">
                <a16:creationId xmlns:a16="http://schemas.microsoft.com/office/drawing/2014/main" id="{91571931-D9F9-7B55-251F-F1755184E795}"/>
              </a:ext>
            </a:extLst>
          </p:cNvPr>
          <p:cNvSpPr txBox="1"/>
          <p:nvPr/>
        </p:nvSpPr>
        <p:spPr>
          <a:xfrm rot="-375911">
            <a:off x="4802868" y="2764925"/>
            <a:ext cx="8733715" cy="3508623"/>
          </a:xfrm>
          <a:prstGeom prst="rect">
            <a:avLst/>
          </a:prstGeom>
          <a:solidFill>
            <a:srgbClr val="A64D79"/>
          </a:solidFill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lt1"/>
                </a:solidFill>
                <a:latin typeface="Roboto Mono"/>
                <a:ea typeface="Roboto Mono"/>
                <a:cs typeface="Roboto Mono"/>
                <a:sym typeface="Roboto Mono"/>
              </a:rPr>
              <a:t>{</a:t>
            </a:r>
            <a:endParaRPr dirty="0">
              <a:solidFill>
                <a:schemeClr val="lt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lt1"/>
                </a:solidFill>
                <a:latin typeface="Roboto Mono"/>
                <a:ea typeface="Roboto Mono"/>
                <a:cs typeface="Roboto Mono"/>
                <a:sym typeface="Roboto Mono"/>
              </a:rPr>
              <a:t>  'Plaintiff': 'The North Carolina State Bar',</a:t>
            </a:r>
            <a:endParaRPr dirty="0">
              <a:solidFill>
                <a:schemeClr val="lt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lt1"/>
                </a:solidFill>
                <a:latin typeface="Roboto Mono"/>
                <a:ea typeface="Roboto Mono"/>
                <a:cs typeface="Roboto Mono"/>
                <a:sym typeface="Roboto Mono"/>
              </a:rPr>
              <a:t>  'Defendant': 'Nicholas S. Ackerman',</a:t>
            </a:r>
            <a:endParaRPr dirty="0">
              <a:solidFill>
                <a:schemeClr val="lt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lt1"/>
                </a:solidFill>
                <a:latin typeface="Roboto Mono"/>
                <a:ea typeface="Roboto Mono"/>
                <a:cs typeface="Roboto Mono"/>
                <a:sym typeface="Roboto Mono"/>
              </a:rPr>
              <a:t>  'Charges': 'Failure to keep client reasonably informed about the status of the matter; Failure to comply promptly with a reasonable request for information; Failure to participate in good faith in the fee dispute resolution process',</a:t>
            </a:r>
            <a:endParaRPr dirty="0">
              <a:solidFill>
                <a:schemeClr val="lt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lt1"/>
                </a:solidFill>
                <a:latin typeface="Roboto Mono"/>
                <a:ea typeface="Roboto Mono"/>
                <a:cs typeface="Roboto Mono"/>
                <a:sym typeface="Roboto Mono"/>
              </a:rPr>
              <a:t>  '</a:t>
            </a:r>
            <a:r>
              <a:rPr lang="en" dirty="0" err="1">
                <a:solidFill>
                  <a:schemeClr val="lt1"/>
                </a:solidFill>
                <a:latin typeface="Roboto Mono"/>
                <a:ea typeface="Roboto Mono"/>
                <a:cs typeface="Roboto Mono"/>
                <a:sym typeface="Roboto Mono"/>
              </a:rPr>
              <a:t>City_of_practice</a:t>
            </a:r>
            <a:r>
              <a:rPr lang="en" dirty="0">
                <a:solidFill>
                  <a:schemeClr val="lt1"/>
                </a:solidFill>
                <a:latin typeface="Roboto Mono"/>
                <a:ea typeface="Roboto Mono"/>
                <a:cs typeface="Roboto Mono"/>
                <a:sym typeface="Roboto Mono"/>
              </a:rPr>
              <a:t>': 'Greensboro',</a:t>
            </a:r>
            <a:endParaRPr dirty="0">
              <a:solidFill>
                <a:schemeClr val="lt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lt1"/>
                </a:solidFill>
                <a:latin typeface="Roboto Mono"/>
                <a:ea typeface="Roboto Mono"/>
                <a:cs typeface="Roboto Mono"/>
                <a:sym typeface="Roboto Mono"/>
              </a:rPr>
              <a:t>  'Penalty': 'Suspension of license for one (1) year, stayed for two (2) years as long as Defendant complies with specified conditions.'</a:t>
            </a:r>
            <a:endParaRPr dirty="0">
              <a:solidFill>
                <a:schemeClr val="lt1"/>
              </a:solidFill>
              <a:latin typeface="Roboto Mono"/>
              <a:ea typeface="Roboto Mono"/>
              <a:cs typeface="Roboto Mono"/>
              <a:sym typeface="Roboto Mon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chemeClr val="lt1"/>
                </a:solidFill>
                <a:latin typeface="Roboto Mono"/>
                <a:ea typeface="Roboto Mono"/>
                <a:cs typeface="Roboto Mono"/>
                <a:sym typeface="Roboto Mono"/>
              </a:rPr>
              <a:t>}</a:t>
            </a:r>
            <a:endParaRPr dirty="0">
              <a:solidFill>
                <a:schemeClr val="lt1"/>
              </a:solidFill>
              <a:latin typeface="Roboto Mono"/>
              <a:ea typeface="Roboto Mono"/>
              <a:cs typeface="Roboto Mono"/>
              <a:sym typeface="Roboto Mono"/>
            </a:endParaRPr>
          </a:p>
        </p:txBody>
      </p:sp>
    </p:spTree>
    <p:extLst>
      <p:ext uri="{BB962C8B-B14F-4D97-AF65-F5344CB8AC3E}">
        <p14:creationId xmlns:p14="http://schemas.microsoft.com/office/powerpoint/2010/main" val="4424624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CD8F4-5700-DF35-58C1-CC18E1453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Pydantic</a:t>
            </a:r>
            <a:r>
              <a:rPr lang="en-US" dirty="0"/>
              <a:t> AI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4DA9FD6-2982-55A7-7854-46F79D4F9D9B}"/>
              </a:ext>
            </a:extLst>
          </p:cNvPr>
          <p:cNvGrpSpPr/>
          <p:nvPr/>
        </p:nvGrpSpPr>
        <p:grpSpPr>
          <a:xfrm rot="275913">
            <a:off x="3246183" y="97259"/>
            <a:ext cx="9492049" cy="7343418"/>
            <a:chOff x="3550983" y="-113756"/>
            <a:chExt cx="9492049" cy="7343418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61A85C4-C650-1BF5-F6CF-BDD3A9F8970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50983" y="-113756"/>
              <a:ext cx="9492049" cy="7343418"/>
            </a:xfrm>
            <a:prstGeom prst="rect">
              <a:avLst/>
            </a:prstGeom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3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A1F4E3FA-5344-6593-97F5-AA40A69ACCB8}"/>
                    </a:ext>
                  </a:extLst>
                </p14:cNvPr>
                <p14:cNvContentPartPr/>
                <p14:nvPr/>
              </p14:nvContentPartPr>
              <p14:xfrm>
                <a:off x="3978962" y="2078334"/>
                <a:ext cx="395280" cy="195588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A1F4E3FA-5344-6593-97F5-AA40A69ACCB8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3915962" y="2015334"/>
                  <a:ext cx="520920" cy="20815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67622C8C-4A31-962B-A4C1-06788F9688BC}"/>
                    </a:ext>
                  </a:extLst>
                </p14:cNvPr>
                <p14:cNvContentPartPr/>
                <p14:nvPr/>
              </p14:nvContentPartPr>
              <p14:xfrm>
                <a:off x="8468522" y="2708694"/>
                <a:ext cx="1308600" cy="155808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67622C8C-4A31-962B-A4C1-06788F9688BC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8405522" y="2645694"/>
                  <a:ext cx="1434240" cy="168372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346832686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E0C4C-2295-5801-BD1B-8AEDF26A5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OpenRouter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42D104-5ED2-E486-2FB1-A02E3CA172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210" y="1421522"/>
            <a:ext cx="7772400" cy="50713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93787B5-18D2-2F63-F33D-17609D7AA2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8410" y="636180"/>
            <a:ext cx="7772400" cy="5585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085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389422-3633-E74A-1D7F-92D8613AD7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222" y="-219429"/>
            <a:ext cx="10153555" cy="729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484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53B2E9-2BA0-4D85-E2DC-B5DB1887B9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164592"/>
            <a:ext cx="7772400" cy="6528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2344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703AC3-BCB6-4E20-4076-ED1025FF79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600" y="284213"/>
            <a:ext cx="7772400" cy="628957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4F92224-9DAC-91F9-195D-B22039A30C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8503">
            <a:off x="105849" y="1311689"/>
            <a:ext cx="4142615" cy="4688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0202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F8FB8-61E6-F8FD-AD27-4F63327309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9CE530-88B7-3E45-453A-8951C07913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But you need evals to do it!!!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98084F-89B8-A6C6-0197-04E74EA143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Otherwise you won’t know if the change is worth it.</a:t>
            </a:r>
          </a:p>
        </p:txBody>
      </p:sp>
    </p:spTree>
    <p:extLst>
      <p:ext uri="{BB962C8B-B14F-4D97-AF65-F5344CB8AC3E}">
        <p14:creationId xmlns:p14="http://schemas.microsoft.com/office/powerpoint/2010/main" val="21839305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B8B64C-18DA-0FD3-DC2D-E2544273A6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8F944-32D0-82F9-C19E-6BC271ECBD0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Newsroom Infrastructure for </a:t>
            </a:r>
            <a:r>
              <a:rPr lang="en-US" dirty="0">
                <a:highlight>
                  <a:srgbClr val="B5E8E7"/>
                </a:highlight>
              </a:rPr>
              <a:t>AI Experimentation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730F5C-B02A-DB29-31FF-026FB14BF32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Jonathan Soma</a:t>
            </a:r>
            <a:br>
              <a:rPr lang="en-US" dirty="0"/>
            </a:br>
            <a:r>
              <a:rPr lang="en-US" dirty="0"/>
              <a:t>Columbia University</a:t>
            </a:r>
            <a:br>
              <a:rPr lang="en-US" dirty="0"/>
            </a:br>
            <a:r>
              <a:rPr lang="en-US" dirty="0"/>
              <a:t>@</a:t>
            </a:r>
            <a:r>
              <a:rPr lang="en-US" dirty="0" err="1"/>
              <a:t>dangerscarf</a:t>
            </a:r>
            <a:r>
              <a:rPr lang="en-US" dirty="0"/>
              <a:t> </a:t>
            </a:r>
            <a:r>
              <a:rPr lang="en-US" b="1" dirty="0"/>
              <a:t>•</a:t>
            </a:r>
            <a:r>
              <a:rPr lang="en-US" dirty="0"/>
              <a:t> js4571@columbia.edu</a:t>
            </a:r>
          </a:p>
          <a:p>
            <a:r>
              <a:rPr lang="en-US" dirty="0">
                <a:highlight>
                  <a:srgbClr val="B5E8E7"/>
                </a:highlight>
              </a:rPr>
              <a:t>https://</a:t>
            </a:r>
            <a:r>
              <a:rPr lang="en-US" dirty="0" err="1">
                <a:highlight>
                  <a:srgbClr val="B5E8E7"/>
                </a:highlight>
              </a:rPr>
              <a:t>bit.ly</a:t>
            </a:r>
            <a:r>
              <a:rPr lang="en-US" dirty="0">
                <a:highlight>
                  <a:srgbClr val="B5E8E7"/>
                </a:highlight>
              </a:rPr>
              <a:t>/dh26-infra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38FFC3-3895-2B37-3BB8-B991939ED0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2275" y="263526"/>
            <a:ext cx="1625600" cy="162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8694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591</Words>
  <Application>Microsoft Macintosh PowerPoint</Application>
  <PresentationFormat>Widescreen</PresentationFormat>
  <Paragraphs>85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Malgun Gothic</vt:lpstr>
      <vt:lpstr>MS Gothic</vt:lpstr>
      <vt:lpstr>MS PGothic</vt:lpstr>
      <vt:lpstr>Aptos</vt:lpstr>
      <vt:lpstr>Arial</vt:lpstr>
      <vt:lpstr>Inconsolata</vt:lpstr>
      <vt:lpstr>Roboto Mono</vt:lpstr>
      <vt:lpstr>Office Theme</vt:lpstr>
      <vt:lpstr>Newsroom Infrastructure for AI Experimentation</vt:lpstr>
      <vt:lpstr>What we’ll be looking at</vt:lpstr>
      <vt:lpstr>What we’ll be looking at</vt:lpstr>
      <vt:lpstr>Inviting feedback early</vt:lpstr>
      <vt:lpstr>Gradio</vt:lpstr>
      <vt:lpstr>Streamlit</vt:lpstr>
      <vt:lpstr>PowerPoint Presentation</vt:lpstr>
      <vt:lpstr>PowerPoint Presentation</vt:lpstr>
      <vt:lpstr>Custom everything</vt:lpstr>
      <vt:lpstr>PowerPoint Presentation</vt:lpstr>
      <vt:lpstr>PowerPoint Presentation</vt:lpstr>
      <vt:lpstr>Leveraging domain expertise</vt:lpstr>
      <vt:lpstr>PowerPoint Presentation</vt:lpstr>
      <vt:lpstr>Observability/evals/prompting</vt:lpstr>
      <vt:lpstr>PowerPoint Presentation</vt:lpstr>
      <vt:lpstr>PowerPoint Presentation</vt:lpstr>
      <vt:lpstr>PowerPoint Presentation</vt:lpstr>
      <vt:lpstr>Scorers: code-based vs LLM-as-judge</vt:lpstr>
      <vt:lpstr>PowerPoint Presentation</vt:lpstr>
      <vt:lpstr>Your evals todo-list cheatsheet</vt:lpstr>
      <vt:lpstr>PowerPoint Presentation</vt:lpstr>
      <vt:lpstr>PowerPoint Presentation</vt:lpstr>
      <vt:lpstr>Staying model/vendor agnostic</vt:lpstr>
      <vt:lpstr>PowerPoint Presentation</vt:lpstr>
      <vt:lpstr>LiteLLM</vt:lpstr>
      <vt:lpstr>Structured outputs with Pydantic</vt:lpstr>
      <vt:lpstr>Pydantic AI</vt:lpstr>
      <vt:lpstr>OpenRouter</vt:lpstr>
      <vt:lpstr>PowerPoint Presentation</vt:lpstr>
      <vt:lpstr>PowerPoint Presentation</vt:lpstr>
      <vt:lpstr>PowerPoint Presentation</vt:lpstr>
      <vt:lpstr>But you need evals to do it!!!</vt:lpstr>
      <vt:lpstr>Newsroom Infrastructure for AI Experimentation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Jonathan Soma</dc:creator>
  <cp:lastModifiedBy>Jonathan Soma</cp:lastModifiedBy>
  <cp:revision>29</cp:revision>
  <dcterms:created xsi:type="dcterms:W3CDTF">2026-05-24T10:38:00Z</dcterms:created>
  <dcterms:modified xsi:type="dcterms:W3CDTF">2026-05-29T10:13:43Z</dcterms:modified>
</cp:coreProperties>
</file>