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304" r:id="rId3"/>
    <p:sldId id="305" r:id="rId4"/>
    <p:sldId id="303" r:id="rId5"/>
    <p:sldId id="257" r:id="rId6"/>
    <p:sldId id="258" r:id="rId7"/>
    <p:sldId id="260" r:id="rId8"/>
    <p:sldId id="259" r:id="rId9"/>
    <p:sldId id="261" r:id="rId10"/>
    <p:sldId id="262" r:id="rId11"/>
    <p:sldId id="263" r:id="rId12"/>
    <p:sldId id="264" r:id="rId13"/>
    <p:sldId id="265" r:id="rId14"/>
    <p:sldId id="266" r:id="rId15"/>
    <p:sldId id="302" r:id="rId16"/>
    <p:sldId id="267" r:id="rId17"/>
    <p:sldId id="282" r:id="rId18"/>
    <p:sldId id="268" r:id="rId19"/>
    <p:sldId id="306" r:id="rId20"/>
    <p:sldId id="308" r:id="rId21"/>
    <p:sldId id="307" r:id="rId22"/>
    <p:sldId id="269" r:id="rId23"/>
    <p:sldId id="270" r:id="rId24"/>
    <p:sldId id="271" r:id="rId25"/>
    <p:sldId id="272" r:id="rId26"/>
    <p:sldId id="309" r:id="rId27"/>
    <p:sldId id="281" r:id="rId28"/>
    <p:sldId id="274" r:id="rId29"/>
    <p:sldId id="275" r:id="rId30"/>
    <p:sldId id="310" r:id="rId31"/>
    <p:sldId id="277" r:id="rId32"/>
    <p:sldId id="276" r:id="rId33"/>
    <p:sldId id="279" r:id="rId34"/>
    <p:sldId id="278" r:id="rId35"/>
    <p:sldId id="280" r:id="rId36"/>
    <p:sldId id="311" r:id="rId37"/>
    <p:sldId id="313" r:id="rId38"/>
    <p:sldId id="312" r:id="rId39"/>
    <p:sldId id="283" r:id="rId40"/>
    <p:sldId id="286" r:id="rId41"/>
    <p:sldId id="284" r:id="rId42"/>
    <p:sldId id="285" r:id="rId43"/>
    <p:sldId id="289" r:id="rId44"/>
    <p:sldId id="287" r:id="rId45"/>
    <p:sldId id="288" r:id="rId46"/>
    <p:sldId id="292" r:id="rId47"/>
    <p:sldId id="290" r:id="rId48"/>
    <p:sldId id="293" r:id="rId49"/>
    <p:sldId id="294" r:id="rId50"/>
    <p:sldId id="295" r:id="rId51"/>
    <p:sldId id="299" r:id="rId52"/>
    <p:sldId id="300" r:id="rId53"/>
    <p:sldId id="29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E1D"/>
    <a:srgbClr val="FFC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p:scale>
          <a:sx n="55" d="100"/>
          <a:sy n="55" d="100"/>
        </p:scale>
        <p:origin x="2096" y="1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7T07:39:52.277"/>
    </inkml:context>
    <inkml:brush xml:id="br0">
      <inkml:brushProperty name="width" value="0.35" units="cm"/>
      <inkml:brushProperty name="height" value="0.35" units="cm"/>
      <inkml:brushProperty name="color" value="#E71224"/>
    </inkml:brush>
  </inkml:definitions>
  <inkml:trace contextRef="#ctx0" brushRef="#br0">1 3672 24575,'0'-69'0,"0"-2"0,0 1 0,0 4 0,0-26-492,0 39 0,0-1 0,0-4 0,0-1 418,0-6 0,0 0 74,0 5 0,0 1 0,0 0 0,0-1 0,0-1 0,0-1 0,0 2 0,3-1 0,5-1 0,3 0 0,1 6 0,4 1 0,3 3 0,2-1 0,6-1 0,3-1 0,0 3 0,2-1 0,7-6 0,3-1-492,6-4 0,4 0 88,4-1 1,3 1 403,5 0 0,4 1-328,-18 19 0,1 1 0,2 2 175,4-1 1,1 3 0,2 0-176,6 0 0,3 0 0,1 2 0,5-2 0,3 0 0,1 2 146,3 3 1,1 2-1,2 1 182,2 1 0,2 2 0,2 1-246,-14 5 0,2 1 0,1 1 0,-1 1 0,-3 3 0,0 1 0,-1 0 0,-1 2 74,17-4 1,-2 2 0,0 2 171,-4 1 0,0 1 0,-3 3-252,-9 3 0,-1 2 0,1 1 252,9-2 0,3 0 0,1 1 0,5 0 0,2 1 0,0 0 0,-3 1 0,-1 1 0,0-1 0,-1 1 0,1 0 0,-2-1 0,-4 1 0,-2 0 0,-1 0 0,-6 0 0,0 0 0,-2 0 140,-3 0 1,-1 0-1,-3 0-140,17 0 0,-3 0 491,-11 0 1,-2 0-253,-10 0 1,-1 0-240,35 0 0,-10 0 983,-18 0 0,-16 0 0,-13 0 0,-3 0 0,-9 0 0,-5 0 0,-4 0 0,-5-2 0,-23-14-614,-13-1-369,-18-13 0,-8 2 0,-6-6 0,-7-8 0,-6-1 0,5 1 0,-4 0 0,8 5 0,-2 0 0,6 4 0,12 6 0,9 5 0,12 4 0,10 6 0,7 3 0,2 5 0,44 0 0,0 2 0,43 0 0,0 2 0,-2 0 0,5 3 0,0 4 0,-8 2 0,6 7 0,-10 2 0,-4 4 0,-8 3 0,-13-2 0,-5 0 0,-9-4 0,0 3 0,-5-1 0,-3-2 0,-4-1 0,-8-7 0,-1-1 0,-5-2 0,-1 1 0,-2 0 0,0 1 0,-1-1 0,0 0 0,0 6 0,-9 10 0,-7 10 0,-4 5 0,-6 3 0,-4 8 0,0 0 0,-5 8 0,1 3 0,4-5 0,-5 2 0,3-4 0,2-4 0,2-4 0,6-4 0,2-8 0,4-8 0,5-6 0,2-7 0,4-4 0,3-5 0,0-2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3:54.955"/>
    </inkml:context>
    <inkml:brush xml:id="br0">
      <inkml:brushProperty name="width" value="0.35" units="cm"/>
      <inkml:brushProperty name="height" value="0.35" units="cm"/>
      <inkml:brushProperty name="color" value="#FFC114"/>
    </inkml:brush>
  </inkml:definitions>
  <inkml:trace contextRef="#ctx0" brushRef="#br0">5335 4009 24575,'30'-20'0,"3"-3"0,-6 2 0,6-5 0,7-5 0,-4-2 0,7-4 0,-14 7 0,-4 0 0,-3 2 0,-2-4 0,1-2 0,-5-1 0,-1 0 0,-3-3 0,0-3 0,-2-1 0,-3 2 0,0 0 0,1 0 0,2 2 0,-2 4 0,-1 8 0,-3 4 0,-2 4 0,-1 2 0,-1 4 0,0 2 0,-1 3 0,-13 4 0,-1 5 0,-13 3 0,-18 1 0,-4-1 0,-13 0 0,-6 0 0,12-2 0,-18 0 0,3-1 0,-4 1 0,-3 0 0,9-1 0,-16-2 0,8 0 0,-2 0 0,10 0 0,12 0 0,-5 0 0,1 0 0,-7 0 0,1 0 0,4 0 0,4 0 0,3 0 0,2 0 0,2 0 0,1 0 0,4 0 0,1 0 0,0 0 0,7 0 0,3 0 0,-1 0 0,1 0 0,-2 0 0,-1 0 0,4 0 0,-7 0 0,2 0 0,-2 0 0,0 0 0,-3 0 0,-1 0 0,-1 0 0,1 0 0,3 0 0,6 0 0,6 0 0,4 0 0,3 0 0,3 0 0,4 0 0,-8 0 0,-12 0 0,-19 0 0,4-1 0,-4-1 0,-9-1 0,-1 0-492,-6-2 0,0 0 464,5-1 0,3-1 28,-30-2-395,7-1 395,6 1 0,-1 2 0,5-1 0,13 2 0,5 1 0,2 0 0,1 2 0,-5-2 983,4 2-947,2 0 380,6 0-416,2 0 0,2 0 0,1-2 0,-2 0 0,2 2 0,0 1 0,2-1 0,3 0 0,5 1 0,0-1 0,1 3 0,2-1 0,-4-1 0,2-1 0,-1-1 0,1 1 0,2-1 0,-2-3 0,1 0 0,1-2 0,-2-1 0,2 1 0,1 0 0,4 1 0,0 0 0,4 0 0,1-1 0,-1 1 0,2 1 0,-1-2 0,0 0 0,1-1 0,1 1 0,-2 0 0,1 0 0,1 0 0,1-1 0,2-1 0,-2 0 0,1 1 0,1 0 0,0-1 0,2-2 0,-2-2 0,0-1 0,1-1 0,1 0 0,0-3 0,1 0 0,-2-2 0,3 0 0,-1 0 0,2 1 0,2 4 0,1-1 0,1 0 0,0-2 0,-1-1 0,1-1 0,-1-1 0,0-2 0,0-2 0,-1-1 0,1 0 0,-1 0 0,1-3 0,-1 1 0,3-4 0,0 0 0,0 0 0,-1 0 0,1 0 0,0 1 0,2 3 0,3 3 0,-2 1 0,2-1 0,-1-3 0,1-8 0,1 0 0,1-2 0,0 0 0,0 0 0,0-4 0,0-3 0,0-1 0,0 3 0,0 2 0,0 3 0,0 4 0,0 1 0,1 1 0,5-1 0,4-1 0,2 1 0,-2 6 0,-4 7 0,-5 1 0,-1 1 0,2-19 0,0-4 0,1-1 0,0 3 0,0 14 0,1 3 0,-1 0 0,0 1 0,0 0 0,1-1 0,1-1 0,1-1 0,1-3 0,0-3 0,4-1 0,2-2 0,1 3 0,0 2 0,-1 2 0,1 0 0,-1 3 0,0 3 0,-2 3 0,-2 4 0,-2 2 0,2 1 0,0-1 0,2 0 0,2-1 0,-1-1 0,1 0 0,0-1 0,0 1 0,-2 3 0,-1 1 0,-3 1 0,1 5 0,-1-2 0,3 0 0,-1 0 0,5-3 0,2 2 0,2 0 0,4-3 0,0 0 0,1-1 0,-1 1 0,1 2 0,-1 0 0,-1 1 0,3-1 0,0-1 0,8-1 0,2-3 0,5 0 0,4-1 0,1 0 0,11-1 0,1 1 0,6 3 0,5 0 0,-2 2 0,5 1 0,-1 3 0,-8 3 0,-1 2 0,-1-2 0,-1 0 0,8-2 0,1 2 0,-1-1 0,-2 1 0,-3 0 0,-5 0 0,-3 0 0,-2 1 0,-1 2 0,0-1 0,3 1 0,2 0 0,5 0 0,5 0 0,5 0 0,0 0 0,4 0 0,5 0 0,5 3 0,7 2-422,-2 4 422,1 3 0,3 1 0,4-3 0,-47-7 0,1 0 0,4-1 0,0-1 0,-1 0 0,-2-2 0,43 1 0,-13 0 0,-9 0 0,1 0 0,4 0 0,1 0 0,-5 0 0,-8-2 0,-9-5 0,-7-5 0,-11-3 0,-12 3 422,-10 4-422,-7 6 0,0 2 0,3 0 0,1 0 0,4 2 0,-1 0 0,0 0 0,-1 0 0,-5-2 0,0 2 0,-2 0 0,1 0 0,0 0 0,1-2 0,-2 0 0,0 0 0,1 0 0,-1 1 0,2 1 0,13 0 0,17-1 0,23 0 0,26-1 0,-40 1 0,2 1 0,8 1 0,3 1-492,30 1 0,6 1 164,-30-1 0,1-1 0,2 1 0,7-1 0,1 0 0,0-1 0,3 0 0,-1-1 0,-1 0 0,-9 0 0,-2-1 0,2 1 0,3-2 0,1 1 0,0-1 0,0 0 0,1 1 0,-1-1 0,0 0 0,-1 0 0,0 0 77,1 0 1,0 0 0,0 0 250,-1 0 0,-1 0 0,-1 0 0,-1 0 0,-1 0 0,-1 0 0,0 0 0,-1 0 0,0 0-492,30 0 0,-2 0 329,-1 0 1,-3 0 162,-14 0 0,-4 0 0,-9-1 0,-5-1 0,38-2 0,-14-2 0,-9-1 983,-16 0 0,-14-2 0,-24 1 0,-6-1 0,0 3 0,18 1 0,15 3 0,25 2-492,-20 0 1,4 0-1,16 0 1,9 0-820,7 0 0,9 0 0,4 0 82,-17 0 0,3 0 0,1 0 0,1 0 0,5 0 0,1 0 0,1 0 0,-2 0 0,-5 0 0,-2 0 0,-1 0 0,-3 0-82,7 0 0,-4 0 0,-1 0 0,0-1 0,-1 1 0,-1 1 0,-3-1 0,-2 2 0,0 0 0,3 0 0,0 0 0,-3 2 0,-10 0 0,-2 0 0,-2 1 5,23 5 0,-4 1-36,-8-1 1,-4 0 358,-9 1 0,-2-1 491,-1-2 1,-1 0-1,-3-3 1,-2-1-71,38 1-421,-8-3 0,-14-2 983,-22 0 0,-5-4 0,-11-7 0,-8-3 0,-7-3 0,-6 4 0,5 6 0,7 4-913,18 3-70,20 0 0,15 0 0,-7 0 0,7 0-492,11 0 0,2 0 0,2 0 0,0 0 241,-2 0 0,-5 0-123,-22 0 0,-2 0 374,-5 0 0,-2 0 0,-2 0 0,-1 0 0,36 0 0,-24 0 0,-7 0 0,-10 0-224,-3 0 224,-4 0 0,-5 0 0,2-2 983,-5-1 0,5-1 0,-1-3-756,-1 1 39,3-1-266,-2 2 0,-1 0 0,0 0 0,-4 3 0,-2 0 0,-4 2 0,-5 0 0,-2 0 0,3 0 0,2 0 0,2 0 0,4 0 0,3 0 0,0 0 0,3 0 0,3 0 0,0 0 0,3 0 0,-1 0 0,-5 0 0,-2 0 0,-1 0 0,1 0 0,6 0 0,-1 0 0,0 0 0,1 0 0,0 0 0,4 0 0,3 0 0,2 0 0,-1 0 0,2 2 0,2 3 0,1 1 0,-3 1 0,-1-1 0,2-1 0,2 2 0,7-1 0,2-2 0,3 1 0,1-1 0,2-1 0,0 2 0,2-1 0,-1 1 0,-4 1 0,-5-3 0,-5-1 0,-5-2 0,-2 0 0,1 2 0,1 0 0,5 1 0,1-1 0,1-1 0,3-1 0,1 0 0,1 0 0,-3 0 0,2 0 0,1 0 0,-1 0 0,-2 0 0,-4 0 0,-5 0 0,1 0 0,0 0 0,6 0 0,4 0 0,1 0 0,-2 0 0,-7 0 0,-6 0 0,-12 0 0,-5 2 0,-5 9 0,-3 2 0,3-2 0,11-7 0,7-12 0,12-6 0,27-4 0,-6 1 0,14-1 0,-36 9 0,-11 2 0,-23 5 0,3 0 0,0 1 0,1 1 0,0 0 0,-4 0 0,-4 0 0,-3 0 0,-3 0 0,1 0 0,3 0 0,-3 0 0,4 0 0,-1 0 0,5 0 0,3 2 0,-1 2 0,0 0 0,-5 1 0,-4 0 0,-1-2 0,-3 2 0,5 1 0,-2 0 0,2 4 0,2 2 0,2 5 0,5 3 0,6 6 0,1 3 0,-2-2 0,-1 3 0,-3-4 0,-4-1 0,0 1 0,-5-6 0,-2-4 0,-1-4 0,-1 1 0,1 7 0,2 6 0,3 10 0,4 4 0,4 3 0,2 7 0,0-3 0,-5-4 0,-3-6 0,-3-2 0,-1-3 0,-1-3 0,-3-7 0,-2-8 0,-2-2 0,-1-4 0,-1 0 0,-2 9 0,2 5 0,1 10 0,1-3 0,0-3 0,0-3 0,0 13 0,1 4 0,2 3 0,-2 0 0,0-6 0,0 6 0,-2-1 0,1 5 0,1 0 0,1 4 0,-1 2 0,0-2 0,0-2 0,-2-6 0,-1-3 0,0 1 0,0-2 0,1 4 0,-1-2 0,-2 0 0,0 3 0,0 4 0,0 0 0,0 3 0,3 0 0,0-3 0,2-2 0,0-10 0,-3-6 0,2-5 0,-2-7 0,0-1 0,0-4 0,-2-1 0,0-1 0,0 1 0,0 3 0,0 3 0,0 3 0,-2-1 0,-1-2 0,-1-4 0,-2-3 0,1-1 0,-1 0 0,0-1 0,-2-3 0,-1-3 0,0-1 0,-2-2 0,3 0 0,-3 0 0,-15 6 0,-20 8 0,-7 9 0,0 2 0,13-2 0,7-4 0,1-3 0,-1 0 0,7-3 0,6-2 0,6-2 0,3-1 0,2-2 0,1-2 0,-3-1 0,3-3 0,-7 0 0,-22 2 0,-24 6 0,-18 6 0,-4 3 0,12 3 0,5-3 0,-20 6-428,-8 2 428,6-1 0,11-2 0,24-8 0,7-4 0,5 0 0,11-2 0,-6 1 0,-13 1 0,-1-2 0,-14 2 0,5-4 0,-7 0 0,-15-1 0,5-1 0,-19-2 0,7-1 0,5-1 0,3 0 0,17 0 0,-2 0 0,11 0 428,10 0-428,8 0 0,6 0 0,1 0 0,6 0 0,4 0 0,5 0 0,2 0 0,2 0 0,2 0 0,-2 0 0,2 0 0,-3-1 0,2-5 0,1 4 0,-4-3 0,4 5 0,-4 0 0,-29 0 0,-33 0 0,23 0 0,-4 0 0,-4-2 0,-2-1 0,2-1 0,0 1-492,-1-1 0,1 1 0,5-1 0,1 1 0,0 0 0,2 1-492,-35-6 0,14-1 0,4 2 104,17 1 880,13 3 0,14 0 983,8 1 0,5 2 0,2-1 0,2 0 0,-3-1 0,2 0-97,-2-1-886,0-1 0,-16-4 0,-20-5 0,-25-1 0,-17-1 0,36 6 0,-2 0 0,1 1 0,0-1 0,-1 0 0,1 0 0,1 1 0,2 0 0,-39-5 0,3 1 0,6 0 0,-5 0 0,8 0 0,-3 3 0,9 2 0,0-2 0,0 2 0,8-2 0,-7 3 0,7 0 0,-6 1 0,-1-1 0,4 0 0,2 0 0,1 0 0,3 1 0,8-1 0,1 3 0,4-1 0,3 1 0,-4-1 0,5-1 0,4 2 0,7-1 0,9 0 0,2-1 0,-6 1 0,-11 4 0,-24 6 0,-16 3 0,-13 1 0,31-6 0,-2-2-492,-2 0 0,0-1 99,6-1 0,2 0 393,-41-2 0,28-3 0,4-3 0,-11-3 0,3 0 0,1-1 0,5 2 0,4 3 0,3 4 0,5 2 0,3 1 0,2 0 0,3 0 0,3 0 0,6-1 983,3-2-196,3 1-787,-1 0 0,-3-1 0,0 0 0,-1 0 0,-1 1 0,4 1 0,-3 1 0,0 0 0,-1 0 0,-6 0 0,1 0 0,-4 0 0,2 0 0,1 0 0,-2 0 0,-2 0 0,-5 0 0,-1 0 0,2 0 0,1 0 0,2 0 0,4 0 0,-3 0 0,3 0 0,0 0 0,2 0 0,3 0 0,4 0 0,1 0 0,1 0 0,-1 0 0,-4 0 0,1 0 0,-1 0 0,3 0 0,2 1 0,0 2 0,3-1 0,0 1 0,2-3 0,3 0 0,3 0 0,7 0 0,4 0 0,3 0 0,-7 0 0,-9 0 0,-13 0 0,-11 0 0,-2 0 0,-3 0 0,-17 0 0,-5 0 0,-12 0-375,37 0 0,-1 0 375,-47 0-492,40 0 0,0 0 0,5 0 0,3 0-492,-41-2 0,-3-1 0,5-1 0,-2 1 0,4 3 957,13 0 27,5 0 0,-5-1 487,4 1-487,6 0 983,4 0 0,9 0 0,5 0 0,3 0 0,1 0 0,-1 0 0,2 0-686,3 0-297,5 0 0,4 0 0,4 0 0,3 0 0,1 0 0,2 2 0,4 0 0,-1 2 0,3 0 0,-1 0 0,0 0 0,-2-1 0,-2 3 0,0-1 0,-3 1 0,2 0 0,-2 1 0,-3 2 0,2 0 0,-2 0 0,0 0 0,0-1 0,-2 1 0,2 0 0,1-2 0,-2 1 0,-1 2 0,-6 4 0,-1 0 0,0 2 0,-3-1 0,2 0 0,-3 0 0,1-2 0,2 1 0,-2-2 0,3 0 0,4-1 0,3-2 0,3-2 0,0 1 0,0 0 0,-2 1 0,-1 1 0,3-2 0,1-3 0,1-3 0,1 0 0,-1 1 0,-1-1 0,1 0 0,2-2 0,-2 0 0,3 0 0,1 1 0,1 1 0,4 0 0,1 1 0,-2 0 0,0-1 0,-1 0 0,-2-2 0,0 1 0,0-1 0,0 0 0,0 0 0,2 0 0,2 0 0,3 0 0,-2 0 0,-7 0 0,-8 0 0,-11 2 0,-4 0 0,-54 3-492,33-2 0,-3 0 195,-5-1 0,-1 0 297,-2 0 0,2-2-224,18-2 1,2-1 223,1-3 0,1-1 0,-4-4 0,0-2 0,3 0 0,0-2 0,-1 0 0,0 0 0,-2-1 0,-1 0-492,-2 0 0,-2-1 479,-6-1 0,-2-1 13,0-1 0,0 0 0,-3 1 0,0 0 0,0-1 0,-1 0-492,-2 1 0,0 1 264,-5 0 0,0 0 228,-2 1 0,1-1 0,-3 1 0,0-1 0,2 1 0,1 0 0,0-2 0,0 0 0,2 0 0,1-2 0,-3-2 0,0-3-463,-2-3 0,-1-3 463,17 4 0,-1-2 0,0-2 0,-3-3 0,-1-3 0,3-1 0,4 2 0,1-1 0,1-2 0,1-2 0,0-1 0,5 0 0,-12-11 0,5 0 32,7 9 0,3 1-32,3 2 0,2 2 877,-15-8-877,17 23 983,5 20-524,7 22 524,-4 8 0,-4-2-330,-13 7-676,-3 1 23,-1-2 0,-3-1 0,8-5 0,-6 0 0,-1 0 0,3 0 0,3-4 0,8-2 422,0-4-422,1-2 0,1-1 0,0 1 0,4-1 0,1-3 0,5-2 0,4-3 0,7-2 0,5 0 0,2 0 0,5 0 0,0 0 0,4 2 0,-2 0 0,0 0 0,-1 1 0,0-1 0,1 1 0,-1 1 0,1 0 0,2 2 0,1-1 0,2 4 0,1 1 0,1 2 0,2 3 0,0 6 0,0 2 0,0 4 0,0 3 0,0 1 0,0 0 0,0 0 0,0-5 0,0-1 0,0-2 0,0-4 0,0 0 0,0-5 0,0-2 0,1-1 0,1-1 0,1 2 0,2 0 0,1 2 0,2 1 0,0 2 0,1 2 0,1 1 0,3-1 0,2-1 0,1-4 0,-1-2 0,1-1 0,1 0 0,2-1 0,4 1 0,-1-3 0,4-2 0,-2-3 0,-1-3 0,-2 0 0,-4 0 0,-3 0 0,-3 0 0,-1 0 0,-3 0 0,2-5 0,-35-16 0,5-1 0,-34-12 0,13 7 0,-4-4 0,-3-6 0,-14-15 0,-7-6 0,2-1 0,7 2 0,19 7 0,4-3 0,4-7 0,1-7 0,7 3 0,2-2 0,7 4 0,3 4 0,1 3 0,4 5 0,1 4 0,3 1 0,1-6 0,3 7 0,0 2 0,1 6 0,0 6 0,0-3 0,0 3 0,0-5 0,0 2 0,0-1 0,0 2 0,0 2 0,0 1 0,0-3 0,0-1 0,0 2 0,0 0 0,0 7 0,0-1 0,0 0 0,0-1 0,0-2 0,2-3 0,1 0 0,2 1 0,1 0 0,0 7 0,3 2 0,-2 3 0,3 2 0,1 0 0,0 2 0,2 1 0,0 1 0,1 1 0,1 1 0,2 2 0,3 1 0,2 0 0,0-1 0,-1-1 0,-1 1 0,-1 2 0,0 0 0,0 3 0,3 0 0,0 0 0,0 3 0,1-1 0,0 1 0,-2 4 0,-1 6 0,-2 10 0,1 11 0,1 9 0,-2 5 0,-3 8 0,-2 4 0,-2 3 0,-2-5 0,-1 1 0,-3 3 0,-2-6 0,-1 2 0,-2-9 0,0-2 0,0 3 0,0 0 0,0 0 0,0 0 0,0 3 0,0 2 0,0-2 0,-1-6 0,-3-7 0,-2-5 0,-3-3 0,0-2 0,0-6 0,1-4 0,-1-3 0,1-4 0,0-3 0,1-2 0,-5-3 0,4-2 0,-7-2 0,1-4 0,-6-13 0,-7-11 0,-2-12 0,-6-9 0,5 0 0,2-2 0,7-2 0,5-2 0,2 3 0,5 3 0,4 7 0,3 4 0,2 1 0,0 5 0,0 3 0,1 2 0,3-1 0,6-4 0,5-1 0,4 0 0,3 0 0,-3 2 0,-2 4 0,-3 3 0,-3 7 0,-3 4 0,0 5 0,-1 3 0,0 1 0,3 12 0,-1 13 0,3 21 0,-1 17 0,1 15 0,0 20-370,-5-41 1,0 0 369,6 47 0,-4-6 0,-3-12-14,-3-12 14,-3-2 0,0-11 0,0-8 0,0-5 0,0-10 738,0-8-738,0-9 15,0-4-15,5-4 0,12-3 0,31-2 0,42-2 0,-23 1 0,7-2-492,13 0 0,6 0 164,-21-2 0,3 1 0,4-1 126,-5-1 0,4 0 1,2 0-1,1 0-44,4 0 0,1 0 0,2 0 0,2 0 49,-10 1 0,3-1 1,0 1-1,1 0 0,1-1 0,5 1 0,0-1 1,1 1-1,0 0 0,0 0 0,-2 0 0,0 0 1,0 1-1,1 0 0,1-1 0,4 1 0,1-1 1,1 1-1,0 0 0,-1 0 0,1 0 0,0 1 1,-1-1-1,1 1 0,-1 1 0,-1-1 0,1 1 1,-1 0-1,-1 0 0,-2 0 0,-9 0 0,-1 0 1,-2 0-1,0-1 0,1 1 0,3 0 0,1 0 1,0 0-1,-2 0 0,-1 0-49,10 1 0,-2-1 0,-2 1 0,-2 0 0,-9 0 0,-1 0 0,-2 1 0,0 0-82,22 2 0,-1 0 0,-5 1 163,-19 2 0,-4 1 0,0 0 165,5 1 0,0 0 0,-1 1 0,28 5 0,-2 0 0,-9 0 0,-5 1 491,-20-1 1,-5 0 491,20 10-293,-11-6-690,-4-10 983,16-12-512,-27 0 0,2-1-471,-2 0 0,9-2-246,5 0 0,10-2 0,10 0 0,8-1 123,-16 3 0,7 0 0,6 0 0,4-1 0,3 1 0,2 0 0,-1-1 0,-1 1 13,-5 0 1,2 1 0,0-1 0,1 0-1,1 0 1,0 1 0,1-1 0,0 1-1,0 0 11,-6 0 1,2 0 0,1 0-1,0 0 1,0 1 0,0-1-1,-1 1 1,-1 0 0,-1 1-1,-3-1 8,12 1 0,-1 0 0,-1 0 0,-1 1 0,-2 0 0,-3 0 0,-5 1 0,-4 0 91,8 0 0,-7 1 0,-4 0 0,-1 1 0,2-1-156,3 0 0,2 0 1,-1 0-1,-1 0 1,-3 0 155,9 0 0,-1 0 0,-4 0 0,-2 0 0,7 0 0,-4 0 0,0 0 0,-1 0 0,-1 0 0,-5 0 0,14 0 0,-6 0 0,-14-1 0,-4-1 491,-3 1 1,-2-1-1,-11-1 1,-1 0-378,41-5 869,-28 2 0,-17-1 0,-18 1 0,-11 3 0,9 1 0,13 2 0,24 0-492,-16 0 1,3 1-1,12 2 1,4 0-1,20 2 1,4 1-665,5 1 1,2 1 172,-30-3 0,2 1 0,0 0 0,3-1 0,1-1 0,-1 0 0,-1 1 0,0-1 0,0 0 0,5 0 0,0 1 0,-1-1 0,-2-1 0,0 0 0,-1 1 0,-3 0 0,0 0 0,-1 0 0,-3-1 0,1 0 0,-2 0-492,29-1 0,-2 1 195,-7 0 0,-2 1 297,-5-2 0,-2 0-460,-4 1 0,-2 1 460,-5 1 0,-1 0 0,-8-1 0,-1-1 0,-3 2 0,-2 0 983,42 3-584,-8 0-399,-1 3 0,-13-2 0,-8 0 0,-15-3 983,-16-3 0,-11-1 0,2-2 0,6 1-725,11-1-258,29 0-984,18 0 0,6 0 492,-43 0 0,1 0-492,43 0 0,-6 0 243,4 0 741,-6 0 0,-6 0 0,-2 0 0,-10 0 0,-12 0 0,-13 0 0,-10 0 983,-10 0 0,-6 0 0,-6 0 0,-2 0 0,-3 0 0,-16-18 0,5 8-903,-14-12-80,12 13 0,1 3 0,1-10 0,2-10 0,1-14 0,-2-9 0,-2-5 0,-4-10 0,-2-1 0,2-2 0,1-1 0,0 15 0,0 1 0,-1 10 0,1 11 0,0 3 0,1 6 0,0 4 0,2 4 0,3-1 0,-2-2 0,-1-5 0,-2-6 0,0-2 0,0-2 0,0 1 0,0 1 0,-2 3 0,1 5 0,2 4 0,1 6 0,0 5 0,-1 1 0,-5 2 0,4 0 0,0-3 0,5-2 0,2-2 0,0 0 0,-3 4 0,2-3 0,-2 2 0,3-4 0,0 4 0,0-2 0,0 0 0,0 2 0,0-5 0,0 6 0,0-4 0,0 2 0,0-1 0,0 1 0,0-1 0,0 0 0,1 2 0,12 40 0,1-7 0,15 42 0,-5-21 0,16 22 0,3 6 0,1 1 0,1-4 0,-14-22 0,-6-10 0,-8-8 0,-6-10 0,-3-7 0,-2-3 0,0-3 0,-3-1 0,1 12 0,-1 0 0,0 11 0,1-3 0,-1-2 0,0 2 0,-1-2 0,-2-2 0,0-5 0,0-3 0,0 4 0,0 2 0,0 2 0,0 0 0,0-5 0,0 0 0,0 1 0,0 5 0,0 7 0,0 3 0,0 2 0,0-6 0,0 0 0,0-3 0,0 1 0,0 2 0,0 1 0,0-5 0,0-6 0,0-4 0,0-3 0,0-1 0,0 1 0,0 3 0,0 5 0,0 3 0,0 1 0,0-4 0,0-1 0,0-5 0,-2 0 0,0-3 0,-2-2 0,0-2 0,-1 4 0,-2-1 0,0 4 0,-3 3 0,1 1 0,-2 3 0,-2 5 0,-2 1 0,1 2 0,3-1 0,1-3 0,1-3 0,0-3 0,2-5 0,2-3 0,1-3 0,-3-3 0,1 0 0,-5-3 0,3 1 0,-2-4 0,4-21 0,3-19 0,0-31 0,3-29 0,0 49 0,0-2 0,0-7 0,0 0 0,0 4 0,0 1 0,0-35 0,0 15 0,0 33 0,0 11 0,0 15 0,0 17 0,0 35 0,2 5 0,6 37 0,0-12 0,2-4 0,-2-5 0,-3-23 0,-1-2 0,-2-8 0,0-10 0,-2-3 0,0-4 0,0 4 0,0 3 0,0 8 0,0 1 0,0 3 0,0-1 0,0-2 0,0-5 0,0-5 0,0-3 0,0-2 0,2 1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5:48.850"/>
    </inkml:context>
    <inkml:brush xml:id="br0">
      <inkml:brushProperty name="width" value="0.35" units="cm"/>
      <inkml:brushProperty name="height" value="0.35" units="cm"/>
      <inkml:brushProperty name="color" value="#FFC114"/>
    </inkml:brush>
  </inkml:definitions>
  <inkml:trace contextRef="#ctx0" brushRef="#br0">1184 0 24575,'-45'87'0,"14"-26"0,-4 10 0,-3 4-246,3-3 0,-2 5 0,-1 2 0,0 2 49,4-7 0,-1 2 1,-1 2-1,1 1 0,0 1 0,-2 7 0,0 1 1,0 2-1,1 0 0,2-1 0,3-2 0,1-1 1,2 1-1,0 1 0,1 0 33,4-9 0,0 1 0,1 1 0,0 0 0,1 1 0,1 0 0,0 2 0,1 1 0,0 0 0,2 1 0,0 0 0,1 0 0,1 0 0,1 0 0,0 1 0,2 0 0,0-1 0,1 0 0,2-1 0,0-1 0,1 1 0,1-1 0,1 0 0,0-1-33,1 15 0,0-1 1,2-1-1,0 0 0,1-1 0,-1-2 0,2-1 1,-1-1-1,2 0 0,0 0 0,1-3 0,0 1 1,1-2-1,0 1 0,2-2-49,1 15 0,2 0 0,1-2 0,1-2 0,2-10 0,0-2 0,2-2 0,2-1 0,2-4 0,2-1 0,1-1 0,1-4-82,5 10 0,1-3 0,1-1 218,1-3 0,1-1 1,-1-1 436,-1-5 1,-1-1 0,0-2 59,10 23 0,0-3-387,0-5 0,-1-4 0,-5-12 0,-1-4 0,-1-3 0,-1-3 0,14 18 983,-12-21 0,-10-20 0,-7-14 0,-2-4-738,-2-7 1,-5-4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6:15.455"/>
    </inkml:context>
    <inkml:brush xml:id="br0">
      <inkml:brushProperty name="width" value="0.35" units="cm"/>
      <inkml:brushProperty name="height" value="0.35" units="cm"/>
      <inkml:brushProperty name="color" value="#FFC114"/>
    </inkml:brush>
  </inkml:definitions>
  <inkml:trace contextRef="#ctx0" brushRef="#br0">3003 159 24575,'-81'-14'0,"-1"0"0,0 0 0,0 0 0,-18-4 0,2 2 0,13 1-492,20 5 0,7 1 264,3 1 0,1 2 228,2 0 0,1 1 327,-33 1-327,32 1 0,2 0 0,-22 3 272,-3 0-272,-4 0 0,-2 0 0,-10 0 0,4 4 0,4 6 0,6 3 0,-5 10 0,0 4 0,-4 4-832,2 8 832,11 3 0,-4 5 698,9 1-698,2 2 0,4 4-984,2 3 0,4 1 0,3 2 0,3 4 415,1 7 569,-3 12 0,2 2 0,7 4 0,4-1 0,9 4 0,5 3 0,6-3 0,8 0 0,4-16 0,5-1 0,1 1 0,1 3 0,0 11 0,2-6 0,3-4 0,7-1 0,9 1 0,8 4 0,6-1 0,1-8 0,7 3 0,0-11 0,11 5 0,6 2 0,0-13 0,6-3 664,-9-17-664,2-8 0,2-5 0,5-1 0,15 2 0,2-6 0,4-2 983,8-5 0,-1-4-492,-39-5 1,3 0-97,0-1 1,1-1-396,-2-1 0,0-1 0,-4-1 0,-1-1 250,37-1-250,-5 0 0,-14 0 0,-3 0 0,-9 0 0,-9 0 0,-2 0 751,-9-1-751,1-8 75,0-7-75,6-10 0,7-5 0,3-5 0,11-6 0,3-4 0,-2 2 0,-7 5 0,1-1 0,-4 3 0,3-6 0,-5-2 0,-11 3 0,5-8 0,-5-5 0,1-6 0,-3-10 0,-9 6 0,-1-6 0,-3 3 0,-3 4 0,-2-2 0,-3 6 0,0-10 0,-1-1 0,1-4 0,-2 2 0,-4 9 0,0 3 0,-4 10 0,-2 7 0,-4 9 0,-2 0 0,-3-3 0,0-3 0,0 1 0,0 3 0,-7-2 0,-8-4 0,-7-4 0,-7-2 0,1 3 0,1 4 0,0 5 0,4 9 0,4 6 0,1 3 0,2 4 0,-3-1 0,-2 1 0,-2-1 0,-4-2 0,-1-5 0,-10-8 0,1 0 0,1 0 0,1 2 0,3 2 0,-4-3 0,2 4 0,7 5 0,7 4 0,5 7 0,2 2 0,3 4 0,0 2 0,-2-2 0,-8-1 0,-12-3 0,-6-1 0,-14-1 0,-45-8 0,20 3 0,19 4 0,1 1 0,-16-4 0,-6 1 0,-2 0 0,-9 1 0,34 7 0,-2 0-492,1 2 0,2 0 146,4 2 1,1 0 345,-46 1 0,24 0 0,-2 4 0,1 3 0,10 8 0,-6 8 0,0 6 0,0 4 0,5 1 0,3 3 0,6 0 0,4 2 0,3 5 0,6 0 0,5 5 0,4-2 983,8-5-291,2 2-692,2-2 0,-3 11 0,1 4 0,0 2 0,2 1 0,5-4 0,4 4 0,3 2 0,3 1 0,2 0 0,1 2 0,3-6 0,0-2 0,0 5 0,0-2 0,0 6 0,2-1 0,5-3 0,5 0 0,9 3 0,4-3 0,5-5 0,3-2 0,0-6 0,2-3 0,3-3 0,-2-6 0,7-3 0,-2-4 0,2-6 0,4-1 0,-3-6 0,19 4 0,1-3 0,7 0 0,2 0 0,-3-3 0,9-1 0,4-1 0,-6-3 0,-2-1 0,-8-2 0,5-4 0,3 0 0,2-3 0,7 0 0,-10 0 0,9-8 0,-4-7 0,-6-8 0,-3-4 0,-12 0 0,-8 2 0,-4 0 0,-1-6 0,-1-3 0,-1-3 0,6-7 0,-1-1 0,-5 2 0,0-3 0,-6 2 0,-2-1 0,5-12 0,-4-5 0,-6-7 0,-5 2 0,-7 1 0,-5 0 0,-6 0 0,-4-4 0,-3-8 0,0-1 0,0 12 0,-4 1 0,-6 7 0,-8-3 0,-6-4 0,-8-1 0,-6 3 0,-2 3 0,-14-8 0,5 15 0,-7 4 0,-10 3 0,-1 13 0,-9 1 0,2 9 0,10 11 0,-6 5 0,-14 2 0,-3 1 0,34 3 0,0-1 0,2 1 0,0 0 0,-47-1 0,3 2 0,10 1 0,2 0 0,9 0 0,-1 2 0,1 13 0,3 12 0,8 11 0,9 9 0,9 6 0,5 4 0,4 9 0,5 11 0,8 8 0,11-34 0,2 2 0,2 3 0,1 1-258,1 3 1,3 2 257,-1 2 0,3 1 0,0 1 0,3-1 0,4-2 0,3 0 0,3-3 0,5-1 0,5-2 0,3-2 0,5-3 0,2-3 0,-1-6 0,0-3 0,30 25 0,4-16 0,-7-11 0,-11-17 0,2-2 0,19 2 0,29-4 0,-27-14 0,5-2 0,-3-8 0,-4-12 0,1-16 0,-1-16 0,3-7 0,-4-3 0,-10 8 0,-7 1 0,-4 0 0,-3-3 0,8-14 0,-4-4 0,-8-6 515,-11-4-515,-15-5 0,-7-10 0,-5 47 0,-3-2 0,-4-1 0,-3-1 0,-4 1 0,-3 0 0,-4 2 0,-3 2 0,-3 2 0,-2 2 0,-2 2 0,0 2 0,-30-26 0,-2 14 0,-4 12 0,-4 14 0,-12 6 0,10 14 0,-3 3 0,24 2 0,-1 2-414,-25 5 0,1 6 414,-16 25 0,44-9 0,1 6 0,2 8 0,2 4 0,3 3 0,2 2 0,4 7 0,2 2 0,4 2 0,3 2 0,3 0 0,3 1 0,2-3 0,4 0 0,3-2 0,3 0 0,1 0 0,2 1 0,1 1 0,2 0 0,3 2 0,2-1 0,4-2 0,6-1 0,6-2 0,6-3 0,8-1 0,4-3 0,6-2 0,4-4 0,2-5 0,2-3 0,2-6 0,2-5 0,3-4 0,2-5 0,2-3 0,0-3 0,-4-2 0,0-4 0,-2-4 0,0-4 0,-3-5 0,-2-5 0,-2-3 0,0-5 0,5-9 0,-2-4 0,-7 0 0,-4-2 0,-2-4 0,-3-2 0,-7 3 0,-4-1 0,8-30 0,-8-13-404,-11 1 404,-3-6 0,-4-2 0,-15 10 0,-23 1 0,-25 3 0,14 42 0,-3 3 0,-1 4 0,-3 4 0,-3 4 0,-3 4 0,-4 4 0,-3 4-492,-4 2 0,-3 3 98,-8 0 0,-1 2 394,-3 7 0,1 6 0,-1 7 0,2 7 0,0 12 0,2 9 0,2 10 0,3 6 0,4 3 0,2 4 0,4 3 0,3 2 0,8-1 0,4 1 0,4-2 0,3 0 0,6-3 0,4 0 0,5-3 0,4-2 0,4-9 0,3 0 0,3-3 0,4-1 484,0 45-484,3-6 0,5-39 0,2 0 0,13 40 0,18-7 0,15-15 0,13-19 0,12-10 0,11-12 0,8-10 0,3-11 0,-8-3 0,-12-4 0,-5-8 0,-15-4 0,-5-8 0,-9-3 377,-9 3-377,-5 0 0,-6 5 0,-6 2 983,-4 1-107,-4 1-592,-4 1-284,-14-5 0,-24-8 0,-23-12 0,-30-13-458,39 22 1,0 1 457,-2-3 0,0-1 0,-1 0 0,2 1 0,3 1 0,2 0 0,-38-26 0,18 11 0,19 5 0,18 4 0,13 1 0,10-2 915,22-4-915,24-4 0,-4 13 0,8-1-492,16-5 0,6-2 0,16-7 0,3-1 164,-28 13 0,2 0 0,1 0 0,8-5 0,3-1 0,-1-1 0,-1-1 0,-1 0 0,1-1 312,-2-1 0,1-1 1,-1 0 15,4-4 0,0 0 0,-4 0 0,13-12 0,-5 1 0,-5 3 0,-4 1 0,-13 9 0,-4 2 0,-13 8 0,-4 2-420,26-26 420,-22 17 0,-18 16 0,-9 10 983,-12 9-190,-17 6-793,-28 19 0,-19 16 0,-17 23 0,38-22 0,2 1 491,3 2 1,3 3-1,0 4 1,3 2 19,-14 37-511,10 0 0,16-4 0,10 1 0,4 3 0,9-18 0,18-18 0,20-21 0,29-11 0,-21-10 0,3-1 0,5-2 0,3-3 0,5-5 0,1-5 0,1-5 0,-2-5 0,-2-6 0,-3-5 0,-4-4 0,-4-3 0,-6-1 0,-4-3 0,-8-2 0,-4-2 0,-7-1 0,-4-2 0,-4-2 0,-3 0 0,1-41 0,-7 5 0,-11 5 0,-16 1 0,-16-6 0,-15 12 0,-16 6 0,-9 14 0,2 16 506,-1 13-506,7 18 0,4 6 0,-1 1 0,6 8 0,7 14 594,4 13-594,13 7 34,6 4-34,10-1 0,10 6 0,3 10 0,5 1 0,8-1 0,21-7 0,23-9 0,22-11 0,2-11 0,10-11 0,-11-9 0,1-18 0,-8-16 0,-23-18 0,-8-13 0,-21 2 0,-6-13 0,-7-1 0,-13-7 0,-16-9 0,-16 7 0,18 41 0,-2 2 0,-27-34 0,4 13 0,0 6 0,4 9 0,6 10 0,5 10 0,10 12 0,4 9 0,1 3 0,2 3 0,-1 2 0,-1 2 0,2 7 0,0 10 0,2 5 0,0 4 0,2-1 0,5-6 0,1-3 0,4-4 0,2-4 0,1-7 0,20-25 0,-2 0 0,19-22 0,-11 12 0,10-10 0,-3 5 0,-5 6 0,-5 5 0,-12 17 0,1-1 0,-2 4 0,2-1 0,2-1 0,3-1 0,1-1 0,1 0 0,2 1 0,-3 2 0,-1 2 0,-2-1 0,-4 1 0,0 0 0,0 1 0,2 1 0,-2 1 0,2 0 0,0 0 0,-4 0 0,6 0 0,-4 0 0,5 0 0,0 0 0,0 0 0,0 1 0,1 1 0,-2 1 0,-1 0 0,-2-1 0,-2 0 0,3 2 0,-3-2 0,1 1 0,1 5 0,-1-2 0,5 6 0,2 0 0,1 4 0,2 3 0,1 1 0,0 0 0,-2-3 0,-5-2 0,-3 0 0,-1-1 0,-1 3 0,0 2 0,0-2 0,-1-2 0,-2-1 0,-1 3 0,-2 4 0,2 3 0,-1-1 0,-1-2 0,0 3 0,-1 2 0,-1 2 0,0 2 0,0-5 0,0-2 0,2 3 0,1 1 0,0 1 0,-1 4 0,-2-6 0,0 7 0,0 2 0,0-1 0,0 3 0,0-4 0,0 3 0,0-3 0,0-1 0,0-1 0,0-8 0,0 2 0,0 3 0,0 1 0,-2 4 0,-4 7 0,-5 0 0,-4 7 0,-2 0 0,-4 5 0,-1 2 0,-4 1 0,-7 5 0,-5-4 0,-10 6 0,-11 0 0,-1-5 0,-10 2 0,-6 1 0,35-31 0,-1 0 0,-3 1 0,-1-1 0,-34 19 0,1-8 0,6-8 0,9-9 0,2-5 0,8-5 0,7-5 0,-1-3 0,8-2 0,10-2 0,7-1 0,9 0 0,3 0 0,2 0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5.391"/>
    </inkml:context>
    <inkml:brush xml:id="br0">
      <inkml:brushProperty name="width" value="0.35" units="cm"/>
      <inkml:brushProperty name="height" value="0.35" units="cm"/>
      <inkml:brushProperty name="color" value="#E71224"/>
    </inkml:brush>
  </inkml:definitions>
  <inkml:trace contextRef="#ctx0" brushRef="#br0">668 3265 24575,'-7'-96'0,"-1"-1"0,-4 2 0,-3-4-328,3 11 0,-3-4 0,-1-5 82,1 15 0,-2-2 0,0-3 0,-1-2 49,0 6 0,0-2 1,-1-2-1,0 0 0,-1-2 0,-1-5 0,-1-3 1,0 0-1,0 0 0,1 4 0,1 10 0,1 2 1,0 1-1,1 1 0,-1 3-49,-2-8 0,0 1 0,1 4 0,1 5-82,1 0 0,1 5 0,2 4-164,-1-3 0,2 4 983,-1 6 1,3 4-476,-2-21 229,4 16 1,5 29 0,4 15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5.984"/>
    </inkml:context>
    <inkml:brush xml:id="br0">
      <inkml:brushProperty name="width" value="0.35" units="cm"/>
      <inkml:brushProperty name="height" value="0.35" units="cm"/>
      <inkml:brushProperty name="color" value="#E71224"/>
    </inkml:brush>
  </inkml:definitions>
  <inkml:trace contextRef="#ctx0" brushRef="#br0">1999 1778 24575,'-56'-62'0,"17"20"0,-6-5 0,-22-19 0,-8-5-328,14 15 0,-3-1 0,-2-2 0,-5-5 0,-1-2 0,-2-1 82,16 14 0,-2 0 0,0-1 0,1 1 0,2 1 0,0 0 0,1 1 0,-1-1 0,-1 0 0,1-1 0,-1 1 0,1 1-82,-16-12 0,1 1 0,3 3 0,8 9 0,2 2 0,3 3 131,-15-9 0,9 7 1,2 3-1,28 23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6.596"/>
    </inkml:context>
    <inkml:brush xml:id="br0">
      <inkml:brushProperty name="width" value="0.35" units="cm"/>
      <inkml:brushProperty name="height" value="0.35" units="cm"/>
      <inkml:brushProperty name="color" value="#E71224"/>
    </inkml:brush>
  </inkml:definitions>
  <inkml:trace contextRef="#ctx0" brushRef="#br0">4318 2 24575,'-59'0'0,"1"0"0,-14 0 0,-5 0 0,7 0 0,-4 0 0,-5 0-246,8 0 0,-4 0 0,-3 0 0,-1 0 0,-12 0 0,-3 0 0,-2 0 0,-2 0 49,10 0 0,-2-1 1,-1 1-1,-2 0 0,0 1 0,-4 1 0,-3 0 1,0 1-1,1 0 0,1 1 0,8-1 0,0 0 1,1 0-1,1 0 0,1 2 0,4 0 0,1 1 1,0 0-1,1 0 0,1 1-49,-15 2 0,0 0 0,3 1 0,3-2-82,-9 1 0,5-2 0,2 1 0,5 0 0,1 1 0,5-2-164,-14 0 0,7-2 295,22-2 0,6 0 1,-26 1-1,34-3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7.450"/>
    </inkml:context>
    <inkml:brush xml:id="br0">
      <inkml:brushProperty name="width" value="0.35" units="cm"/>
      <inkml:brushProperty name="height" value="0.35" units="cm"/>
      <inkml:brushProperty name="color" value="#E71224"/>
    </inkml:brush>
  </inkml:definitions>
  <inkml:trace contextRef="#ctx0" brushRef="#br0">2976 1 24575,'-67'19'0,"-1"0"0,-6 9 0,-9 4 0,-2 3-246,13-4 0,-2 1 0,-2 1 0,0 0 0,-4 2 0,-1 1 0,-1 0 0,1 1 0,-3 1 0,0 2 0,0 0 0,2-1 0,6-5 0,2 0 0,0-1 0,0 1 0,0-2 0,0 1 0,0-1 0,1 1 0,3-1 0,0 0 0,1 0 0,2-2-82,-15 6 0,2-2 0,4-1-164,-14 7 0,5-1 0,6-3 0,6-4 335,20-10 1,6-3 156,-12 6 0,29-13 0,17-5 0,7-2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8.341"/>
    </inkml:context>
    <inkml:brush xml:id="br0">
      <inkml:brushProperty name="width" value="0.35" units="cm"/>
      <inkml:brushProperty name="height" value="0.35" units="cm"/>
      <inkml:brushProperty name="color" value="#E71224"/>
    </inkml:brush>
  </inkml:definitions>
  <inkml:trace contextRef="#ctx0" brushRef="#br0">812 1 24575,'-18'62'0,"0"0"0,-10 23 0,-5 8 0,2-13 0,-3 4 0,-2 4-246,6-11 0,-2 2 0,1 1 0,-1 0 0,0-2 0,1-1 0,0 0 0,1-3-82,-3 9 0,3-3 0,1-3-164,-4 16 0,3-7 0,8-21 0,1-3 0,2 1 0,0 1 0,-3 2 0,1-2 0,3-8 0,2-3 434,-7 22 58,8-28 0,8-18 245,2-9 1,4-10 0,1-4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9.079"/>
    </inkml:context>
    <inkml:brush xml:id="br0">
      <inkml:brushProperty name="width" value="0.35" units="cm"/>
      <inkml:brushProperty name="height" value="0.35" units="cm"/>
      <inkml:brushProperty name="color" value="#E71224"/>
    </inkml:brush>
  </inkml:definitions>
  <inkml:trace contextRef="#ctx0" brushRef="#br0">1 0 24575,'6'96'0,"-3"-31"0,-1 6 0,-1 22 0,-2 9 0,1-17 0,0 4 0,0 4-246,0-12 0,0 3 0,0 2 0,0-2 0,0 2 0,0 0 0,0-1 0,0-1 0,0-3 0,0-1 0,0-2 0,0-3-82,0 3 0,0-4 0,0-5-164,0 8 0,0-5 0,0-5 0,0-1 0,0-5 0,0-1 0,0 3 0,0 0 336,0-4 0,0-6 0,0 2 1,0-9-1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49.833"/>
    </inkml:context>
    <inkml:brush xml:id="br0">
      <inkml:brushProperty name="width" value="0.35" units="cm"/>
      <inkml:brushProperty name="height" value="0.35" units="cm"/>
      <inkml:brushProperty name="color" value="#E71224"/>
    </inkml:brush>
  </inkml:definitions>
  <inkml:trace contextRef="#ctx0" brushRef="#br0">1 1 24575,'29'62'0,"0"1"0,4 3 0,4 3-328,-2-14 0,3 3 0,2 3 0,6 10 0,3 3 0,4 3 82,-1-4 0,4 2 0,1 1 0,-1 0 0,0-2 0,-1 1 0,0 0 0,1-2 0,-1-3 0,0 0 0,1-2 0,-3-3-82,10 9 0,-2-3 0,-4-6-164,6 9 0,-2-5 0,1-1 0,-3-3 0,-14-17 0,-5-2 400,-5-6 1,-3-4 0,1-2 0,-17-18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05:51.618"/>
    </inkml:context>
    <inkml:brush xml:id="br0">
      <inkml:brushProperty name="width" value="0.35" units="cm"/>
      <inkml:brushProperty name="height" value="0.35" units="cm"/>
      <inkml:brushProperty name="color" value="#E71224"/>
    </inkml:brush>
  </inkml:definitions>
  <inkml:trace contextRef="#ctx0" brushRef="#br0">1 0 24575,'0'65'0,"0"10"0,0-25 0,0 4 0,0 6 0,0 2-492,0 10 0,0 1 0,0 4 0,0 0 0,0 2 0,0 1 0,0 0 0,0 0 0,0-1 0,0-1 0,1-3 0,1-2 614,2-5 0,2-2-122,3-2 0,3-3 0,0-6 0,3-3 0,1-1 0,1-2-249,3 0 0,1 1 249,1 0 0,2 1 0,2 3 0,2 2 0,2 3 0,1 0 0,3 1 0,0 0 0,4-1 0,1-2 0,1-2 0,2-3 0,0-6 0,2-4 491,4-1 1,3-3-126,4-2 1,2-2-367,6 1 0,1-1 0,2-2 0,2 0 0,-3-4 0,0-1 0,-1-2 0,-2-3 0,-8-2 0,-2-3 0,30 9 983,-16-7-480,-13-4 480,-3-2-819,-6-2 485,-13-2-649,-9-3 983,-7-4-806,-4-1-177,-2-1 0,-2-8 0,-3-9 0,-2-19 0,0-20 0,2-22 0,-1-19 0,-1 38 0,-1-1-346,-1-1 0,0 0 346,0 0 0,0 2 0,-1 2 0,0 2 0,-4-38 0,-5 10 0,-1 19 0,0 16 0,2 14 0,3 9 0,-1 7 692,1 8-692,0 5 0,0 46 0,3 1 0,1 39 0,2-1 0,0 14 0,2 5-492,0-39 0,2 2 258,1 3 1,2-1 233,1-1 0,1 0-302,-1 0 0,2-2 302,-2-9 0,0-3 0,6 40 0,-2-11 0,-2-14 0,-5-17 0,0-14 0,-3-9 0,0-10 983,0-6-561,-2-1 228,-22 1-650,-16 4 0,-32 4-984,-21 6 492,22-5 0,-5 2 0,-12 2 0,-2 0 0,0 2 0,3-1 0,9-3 0,4-2 0,20-4 0,3-1-492,-31 8 0,1-2 0,9-2 1967,19-4 0,14-3-738,13-3 1,12-3 0,6-3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0.575"/>
    </inkml:context>
    <inkml:brush xml:id="br0">
      <inkml:brushProperty name="width" value="0.35" units="cm"/>
      <inkml:brushProperty name="height" value="0.35" units="cm"/>
      <inkml:brushProperty name="color" value="#E71224"/>
    </inkml:brush>
  </inkml:definitions>
  <inkml:trace contextRef="#ctx0" brushRef="#br0">0 0 24575,'74'0'0,"1"0"0,12 0 0,5 0 0,-17 0 0,3 0 0,3 0-328,13 0 0,4 0 0,0 0 0,-1 0 0,0 0 0,-1 0 0,-4 0 0,-2 0 0,2 0 0,2 0 0,0 0 0,0 0 0,-2 0 0,0 0 0,0 0 0,1 0 0,1 0 0,-1 0 0,-3 0 0,-1 0 0,-2 0 0,-11 0 0,-3 0 0,-2 0-164,17 0 0,-4 0 0,-10 0 0,-5 0 246,21 0 0,-49 0 0,-25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1.295"/>
    </inkml:context>
    <inkml:brush xml:id="br0">
      <inkml:brushProperty name="width" value="0.35" units="cm"/>
      <inkml:brushProperty name="height" value="0.35" units="cm"/>
      <inkml:brushProperty name="color" value="#E71224"/>
    </inkml:brush>
  </inkml:definitions>
  <inkml:trace contextRef="#ctx0" brushRef="#br0">1 317 24575,'60'0'0,"0"0"0,24-2 0,10-2 0,-6-2 0,7-1 0,4-1-246,-10-1 0,5 0 0,0-1 0,0 0 0,-4 0 0,-1 0 0,0 0 0,0 0 0,-2 0 0,1 0 0,-1-1 0,-1 2 0,-5 0 0,-1 1 0,-1 0 0,-1 1-82,12-1 0,-1 2 0,-1-2 0,6-1 0,-1-1 0,-2 0 0,-13 2 0,-3-1 0,-4 1-164,16-4 0,-7 0 0,-11 1 0,-6 1 260,24-2 1,-48 7 0,-15 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2.058"/>
    </inkml:context>
    <inkml:brush xml:id="br0">
      <inkml:brushProperty name="width" value="0.35" units="cm"/>
      <inkml:brushProperty name="height" value="0.35" units="cm"/>
      <inkml:brushProperty name="color" value="#E71224"/>
    </inkml:brush>
  </inkml:definitions>
  <inkml:trace contextRef="#ctx0" brushRef="#br0">1 1876 24575,'54'-57'0,"0"-1"0,-2 7 0,5-2 0,5-2 0,0 2 0,4-1 0,4-2 0,2 0-197,-5 4 0,1-1 1,3 0-1,1-1 0,1 1 0,4-2 0,2 0 1,1 0-1,2 0 0,0-1 33,-8 7 0,2-1 0,0 0 0,1 1 0,-1 1 0,-1 1-33,8-2 0,0 0 1,-1 2-1,-1 2 0,-3 2-49,5-3 0,-1 1 0,-3 4 0,-2 3 82,15-4 0,-4 5 0,-15 10 0,6 7 0,0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2.833"/>
    </inkml:context>
    <inkml:brush xml:id="br0">
      <inkml:brushProperty name="width" value="0.35" units="cm"/>
      <inkml:brushProperty name="height" value="0.35" units="cm"/>
      <inkml:brushProperty name="color" value="#E71224"/>
    </inkml:brush>
  </inkml:definitions>
  <inkml:trace contextRef="#ctx0" brushRef="#br0">7 3561 24575,'-6'-72'0,"13"0"0,9-14 0,6-2 0,6-9 0,2-3-246,-3 14 0,1-3 0,2-2 0,3-2 49,-2 9 0,2-2 1,2-1-1,0-1 0,1 2 0,-2 2 0,1 1 1,0-1-1,1 1 0,-1 0 0,2 0 0,-1 0 1,1 0-1,0 1 0,-1 1 0,-2 6 0,0 0 1,-1 2-1,0 0 0,-1 2-49,2-9 0,-1 1 0,-1 2 0,0 2-82,7-13 0,-2 2 0,-2 4-164,3-12 0,-3 5 0,-2 7 0,-2 7-492,9-13 738,-18 42 0,-13 30 0,-5 14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6.011"/>
    </inkml:context>
    <inkml:brush xml:id="br0">
      <inkml:brushProperty name="width" value="0.35" units="cm"/>
      <inkml:brushProperty name="height" value="0.35" units="cm"/>
      <inkml:brushProperty name="color" value="#F6630D"/>
    </inkml:brush>
  </inkml:definitions>
  <inkml:trace contextRef="#ctx0" brushRef="#br0">1 2859 24575,'0'-90'0,"0"1"0,0-1 0,0-4 0,0 7 0,0-5 0,0-2-328,0-1 0,0-2 0,0-2 82,0 17 0,0-1 0,0-1 0,0 0 0,0 0 0,0 0 0,0 0 0,0 2-82,0-18 0,0 2 0,0 1 0,0 4 0,0 2 0,0 3 0,0 12 0,0 4 0,0 1-164,0-24 0,0 5 0,0 20 0,0 6 394,0-28 1,0 50 0,0 17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6.704"/>
    </inkml:context>
    <inkml:brush xml:id="br0">
      <inkml:brushProperty name="width" value="0.35" units="cm"/>
      <inkml:brushProperty name="height" value="0.35" units="cm"/>
      <inkml:brushProperty name="color" value="#F6630D"/>
    </inkml:brush>
  </inkml:definitions>
  <inkml:trace contextRef="#ctx0" brushRef="#br0">1161 2545 24575,'-23'-70'0,"0"10"0,-4-9-328,6 8 0,-2-5 0,-2-4 82,-2 3 0,-4-4 0,0-2 0,-1-2 0,-3-10 0,-1-3 0,0-1 0,0 2 0,0 4 0,1 1 0,-1 1 0,0 1 0,1 3 0,0 1 0,0 1 0,3 4-82,-3-5 0,2 3 0,0 4-164,-12-14 0,0 2 0,3 2 0,1 2 0,2 8 0,1 4 295,3 3 0,4 7 1,-4-5-1,12 21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7.704"/>
    </inkml:context>
    <inkml:brush xml:id="br0">
      <inkml:brushProperty name="width" value="0.35" units="cm"/>
      <inkml:brushProperty name="height" value="0.35" units="cm"/>
      <inkml:brushProperty name="color" value="#F6630D"/>
    </inkml:brush>
  </inkml:definitions>
  <inkml:trace contextRef="#ctx0" brushRef="#br0">3193 856 24575,'-66'-14'0,"1"0"0,-1 0 0,-25-6 0,-4-1-328,14 0 0,-4-1 0,-2-2 82,15 4 0,-3-1 0,1-1 0,-1 1-82,-19-7 0,-1 0 0,-3-1 82,12 3 0,-4-1 0,-2 0 0,2 0 0,0 1 0,-1-1 0,2 1 0,1 0 0,9 3 0,1 0 0,1 0 0,-1 1 0,-1-1 0,-1 0 0,2 0 0,2 2-82,-9-2 0,4 2 0,2 2 187,10 3 1,2 1-1,5 2 1,-2-1-1,7 2 1,-12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8.637"/>
    </inkml:context>
    <inkml:brush xml:id="br0">
      <inkml:brushProperty name="width" value="0.35" units="cm"/>
      <inkml:brushProperty name="height" value="0.35" units="cm"/>
      <inkml:brushProperty name="color" value="#F6630D"/>
    </inkml:brush>
  </inkml:definitions>
  <inkml:trace contextRef="#ctx0" brushRef="#br0">2404 0 24575,'-71'0'0,"-17"4"0,38 5 0,-4 4-492,-23 11 0,-7 7 164,17-2 0,-4 4 0,1 1 0,-3 2 0,0 1 0,-2 1 0,-2-1 0,-1 1 0,0-1 0,1 0 0,0 0 0,-1-2 0,2-2 0,0-2 0,0-1 0,2 0 0,1-1 0,2-2-164,-21 7 0,4-5 394,18-11 1,3-4 97,8-3 0,1-3 0,4-1 0,4-3 0,-11 3 0,21-2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1:59.508"/>
    </inkml:context>
    <inkml:brush xml:id="br0">
      <inkml:brushProperty name="width" value="0.35" units="cm"/>
      <inkml:brushProperty name="height" value="0.35" units="cm"/>
      <inkml:brushProperty name="color" value="#F6630D"/>
    </inkml:brush>
  </inkml:definitions>
  <inkml:trace contextRef="#ctx0" brushRef="#br0">3000 1 24575,'-44'43'0,"0"1"0,-3 2 0,-5 4 0,-2 4 0,4-3 0,-2 2 0,-3 2 0,-2 3-197,0-2 0,-2 2 1,-2 2-1,-2 1 0,0 0 0,-6 4 0,-1 1 1,-2 1-1,-1 1 0,0 0 33,8-8 0,-2 1 0,1 0 0,-2 1 0,0 1 0,-1-1 23,5-4 1,-1 1-1,-1 0 1,0 1-1,0-2 1,1 0-1,2-2-23,-2 3 0,0-2 0,1 0 0,1-2 0,2-1 0,3-2-82,-15 12 0,4-1 0,3-3 0,3-4-82,-3 2 0,4-3 0,7-6 131,3-7 0,7-5 1,-9 11-1,9-15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0.329"/>
    </inkml:context>
    <inkml:brush xml:id="br0">
      <inkml:brushProperty name="width" value="0.35" units="cm"/>
      <inkml:brushProperty name="height" value="0.35" units="cm"/>
      <inkml:brushProperty name="color" value="#F6630D"/>
    </inkml:brush>
  </inkml:definitions>
  <inkml:trace contextRef="#ctx0" brushRef="#br0">8 1 24575,'0'80'0,"0"18"0,0-37 0,0 5-492,0 10 0,0 5 0,0 10 0,0 4 164,0-26 0,0 2 0,0 1 0,0 1 0,0 0 0,0 1 0,0 3 0,0 0 0,0-2-164,0 23 0,0-4 481,0-12 1,0-4 407,0-13 0,0-5-397,0 31 0,0-11 0,-4-27 0,4-26 0,-4-14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05:54.738"/>
    </inkml:context>
    <inkml:brush xml:id="br0">
      <inkml:brushProperty name="width" value="0.35" units="cm"/>
      <inkml:brushProperty name="height" value="0.35" units="cm"/>
      <inkml:brushProperty name="color" value="#E71224"/>
    </inkml:brush>
  </inkml:definitions>
  <inkml:trace contextRef="#ctx0" brushRef="#br0">1 4517 24575,'71'-1'0,"0"-1"0,21-5 0,6-3-328,-19 1 0,3-1 0,2-3 82,-9 1 0,1-1 0,3-2 0,-1 1 0,4 0 0,0-1 0,1 0 0,-2 1 0,-2-1 0,-1 0 0,0 0 0,0-1 0,4-2 0,1-1 0,0-2 0,-3 1-82,16-5 0,-2-1 0,-3-2 0,-4 0 0,-3-1 0,-2-1 0,-9 0 0,-2-1 0,-1-3 0,1-6 0,-2-2 0,2-5 304,-10 5 1,2-4 0,0-1 0,0-2-223,3-4 0,1-2 0,-1-1 0,0-2 118,2-3 1,0-1 0,0-1 0,-2-2 127,-2 0 0,-1-1 0,0 0 0,-1-2-246,1-1 0,-1-2 0,0 1 0,-1-1 0,-1 1 0,-1 0 0,0 1 0,-2-1 67,-4 1 1,-1 1-1,-1 0 1,-1 1 233,-4 4 1,0 2 0,-1 0 0,-1 0-56,8-15 0,-1 0 0,-2 1 111,-1 1 1,-2 0 0,-2 3-112,8-16 0,-5 6 0,-13 13 0,-4 5 0,-6 11 0,-2 3 0,-3 0 0,-1 1 0,12-44 0,-17 40 0,-1 0 0,3-37 983,-8 16 0,-2 7 0,-5 27 0,0-1 0,0 9 0,0 6 0,0 6 0,-2 6 0,-2 7 0,-7 4 0,0 4 0,-4 6-213,2 5-770,0 6 0,0 0 0,-1 1 0,1-2 0,-7 3 0,-3 0 0,-1 1 0,-9 6 0,-6 5 0,-32 20 0,2-3 0,27-21 0,-1 1 0,-29 22 0,4-3 0,8-5 0,6-3 0,18-15 0,4-4 0,11-7 0,7-5 0,4-6 0,24-32 0,3-3-529,40-51 529,-27 43 0,2-1 0,3-7 0,1 0 0,-2 4 0,-2 0 0,20-28 0,-5 4 0,-2 6 0,-5 7 0,-7 9 0,-7 8 0,-7 10 0,-1 1 0,-3 6 0,-1 1 529,1 1-529,1 0 0,-1 3 0,0 1 0,-2 3 0,-2 2 0,-1 1 0,-2 2 0,0 2 0,2 5 0,6 8 0,13 18 0,19 19 0,16 18 0,-26-25 0,2 2 0,8 10 0,0 3-492,-1-1 0,0 1 228,-3-3 0,-2-3 264,-8-6 0,-2-4 0,5 10 0,-10-12 0,-9-11 0,-5-7 0,-3-5 0,-2-3 983,0-1-454,-3-2-529,1 1 0,-3-2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1.283"/>
    </inkml:context>
    <inkml:brush xml:id="br0">
      <inkml:brushProperty name="width" value="0.35" units="cm"/>
      <inkml:brushProperty name="height" value="0.35" units="cm"/>
      <inkml:brushProperty name="color" value="#F6630D"/>
    </inkml:brush>
  </inkml:definitions>
  <inkml:trace contextRef="#ctx0" brushRef="#br0">1 0 24575,'0'62'0,"0"-1"0,-1 20 0,2 6 0,2-8 0,2 5 0,1 2-328,1 6 0,0 2 0,3 1 0,1-1 0,2 0 0,2 1 82,-1-18 0,1 1 0,0 0 0,1-1-82,2 18 0,0-2 0,1-1 0,1 2 0,0 0 0,-1-2 0,-3-7 0,-1 0 0,-2-4 0,-3-12 0,-3-2 0,0-2 131,2 25 0,-4-9 1,-2 10-1,-3-40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2.116"/>
    </inkml:context>
    <inkml:brush xml:id="br0">
      <inkml:brushProperty name="width" value="0.35" units="cm"/>
      <inkml:brushProperty name="height" value="0.35" units="cm"/>
      <inkml:brushProperty name="color" value="#F6630D"/>
    </inkml:brush>
  </inkml:definitions>
  <inkml:trace contextRef="#ctx0" brushRef="#br0">1 0 24575,'79'47'0,"0"-1"0,1-2 0,1 0 0,-18-9 0,3 2 0,0 0-328,6 1 0,0 0 0,0 0 0,-4-1 0,0-1 0,2 3 0,11 6 0,2 3 0,-1-1 0,-7-4 0,-1 0 0,-2-1 0,-9-4 0,-1 0 0,-3-1-164,26 17 0,-6-1 0,-17-8 0,-3 1 0,-2 3 0,-2 3 295,-6 2 0,-5-1 1,8 9-1,-32-19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2.954"/>
    </inkml:context>
    <inkml:brush xml:id="br0">
      <inkml:brushProperty name="width" value="0.35" units="cm"/>
      <inkml:brushProperty name="height" value="0.35" units="cm"/>
      <inkml:brushProperty name="color" value="#F6630D"/>
    </inkml:brush>
  </inkml:definitions>
  <inkml:trace contextRef="#ctx0" brushRef="#br0">1 0 24575,'68'3'0,"-1"1"0,12-2 0,6 1 0,-10-3 0,3 0 0,4 0-328,15 0 0,4 0 0,0 0 82,-26 0 0,0 0 0,0 0 0,1 0 0,3 0 0,2 0 0,-1 0 0,-4 0-82,10 0 0,-3 0 0,-3 0 0,-11 0 0,-3 0 0,0 0-164,31 0 0,-4 0 0,-21 0 0,-3 0 834,0 0 0,-3 0-342,29 0 0,-51 0 0,-22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3.741"/>
    </inkml:context>
    <inkml:brush xml:id="br0">
      <inkml:brushProperty name="width" value="0.35" units="cm"/>
      <inkml:brushProperty name="height" value="0.35" units="cm"/>
      <inkml:brushProperty name="color" value="#F6630D"/>
    </inkml:brush>
  </inkml:definitions>
  <inkml:trace contextRef="#ctx0" brushRef="#br0">1 696 24575,'94'-20'0,"0"0"0,-10 0 0,1-2 0,-19 4 0,1 0 0,0-1-328,-1-1 0,-2-1 0,2-1 0,4-1 0,2-2 0,1 0 0,9-2 0,3 0 0,-2 0 0,-8 2 0,0-1 0,-1 1 0,-3 1 0,-1 0 0,-1 0-164,27-9 0,-5 1 0,-15 5 0,-4 1 341,-1 3 0,-7 3 0,13-3 0,-33 13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2:04.658"/>
    </inkml:context>
    <inkml:brush xml:id="br0">
      <inkml:brushProperty name="width" value="0.35" units="cm"/>
      <inkml:brushProperty name="height" value="0.35" units="cm"/>
      <inkml:brushProperty name="color" value="#F6630D"/>
    </inkml:brush>
  </inkml:definitions>
  <inkml:trace contextRef="#ctx0" brushRef="#br0">0 1846 24575,'55'-53'0,"-1"-1"0,-5 6 0,3-4 0,3-3 0,-1 1 0,3-4 0,3-1 0,0 0-246,5-2 0,2-1 0,1 0 0,1-1 0,3-4 0,1-1 0,1 0 0,-3 2 0,-5 9 0,-2 1 0,-1 2 0,-1 1-82,9-7 0,-3 2 0,0 1 0,-4 3 0,0 1 0,-4 4-164,9-2 0,-5 5 0,-4 1 0,-5 4-492,22-8 983,-29 18 0,-20 14 1,-14 12-1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4:48.660"/>
    </inkml:context>
    <inkml:brush xml:id="br0">
      <inkml:brushProperty name="width" value="0.35" units="cm"/>
      <inkml:brushProperty name="height" value="0.35" units="cm"/>
      <inkml:brushProperty name="color" value="#AB008B"/>
    </inkml:brush>
  </inkml:definitions>
  <inkml:trace contextRef="#ctx0" brushRef="#br0">0 2183 24575,'49'-48'0,"0"1"0,8-9 0,4-1 0,12-5 0,4-1-492,12-11 0,4-3 0,11-6 0,4-1 164,-34 25 0,1-1 0,0 0 0,2 1 0,1 0 0,1 1 0,3 0 0,2 0 0,-1 3 0,-5 4 0,0 3 0,1 1 0,2 3 0,1 1 0,1 1 0,3-1 0,0 1 0,2 3 0,2 2 0,2 3 0,2 0 0,11-3 0,4 0 0,1 3 0,4 2 0,2 2 0,5 2 82,-13 4 0,5 2 0,2 0 0,0 1 0,1 0 0,-1 2 0,3 0 0,3 2 124,-10 3 0,4 2 1,1 0-1,0 0 1,-1 1 121,-4 0 0,-2 1 0,0 0 0,1 2 0,1 0-129,8 3 0,1 1 0,1 1 1,1 1-1,2-1 129,7 0 0,1 1 0,2-1 0,0 1 0,-2 1-197,-2 0 0,-1 1 1,0 0-1,-1 0 0,0 0 111,-4 0 0,0 0 0,-1 0 0,-2 0 0,-4 0 71,5 0 1,-3 0-1,-3 0 1,0 0 14,-2 0 0,-1-1 0,0 1 0,-1 1 0,-3 1 0,-2 0 0,1 2 0,3 1 0,15 2 0,3 1 0,2 2 0,-2 3 0,-2 2 0,0 2 0,0 2 0,-1 2 0,-2 1 0,0 3 0,-2 1 0,-1 3 0,-6 0 0,0 3 0,-3 1 0,-1 1 0,-9-1 0,-2 1 0,-2 1 0,-1 1 286,23 10 0,-3 2 1,-4 3-287,-13 0 0,-2 2 0,-4 3 0,-7-1 0,-1 3 0,-5 3 0,-5-1 0,-4 2 0,-3 2 0,27 32 0,-8 2 491,-15-12 1,-7-1-1,-8-4 1,-6 0-369,-9-8 1,-4-1-124,-7-6 0,-3 1 491,0 5 1,-4 0-1,-6-6 1,-2 0 491,15 63 0,-6-21 0,-7-23 0,-6-25 0,-7-11 0,-5-13 0,0-11 0,-1-2 0,0-6 0,0-2-335,-4-3-648,-15-11 0,-2 0 0,-22-7 0,0 6 0,-16 0 0,-19-9 0,-22-17 0,35 3 0,-2-7-492,-8-8 0,0-6 466,-2-1 0,2-3 26,4 0 0,1-1 0,-1-1 0,1-1 0,5-1 0,1-1 0,1 0 0,1 1 0,7 4 0,3 1 0,-20-27 0,19 25 0,17 9 0,10 13 0,5 5 0,8 15 0,28 39 0,23 22 0,33 38 0,-23-37 0,6 3 0,12 15 0,4 4 0,7 7 0,2 1-240,0-3 1,-1-2 239,-6-6 0,-4-4 0,-17-21 0,-3-4 0,31 30 0,-24-24 0,-9-19 0,-12-8 0,-6-9 0,-8-6 983,-6-6-451,4-3-532,5 4 0,15 0 0,20 5 0,9 4 0,5 2 0,-8 1 0,-6-1 0,-10-4 0,-7-5 0,-7-1 0,-11-4 0,-1-1 0,-7 0 0,0 0 0,0 0 0,0 0 0,1 0 0,4-4 0,17-16 0,22-13 0,21-24 0,21-20-492,-45 31 0,-1-3 260,-3 2 1,-2-1 231,1 0 0,0 0-288,42-46 288,-8 5 0,5-7 0,-15 11 0,-17 13 0,-12 15 0,-13 14 0,-7 11 0,-4 8 983,-3 5-541,-1-3-365,0-5 1,-8 11-1,-2 0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4:55.109"/>
    </inkml:context>
    <inkml:brush xml:id="br0">
      <inkml:brushProperty name="width" value="0.35" units="cm"/>
      <inkml:brushProperty name="height" value="0.35" units="cm"/>
      <inkml:brushProperty name="color" value="#AB008B"/>
    </inkml:brush>
  </inkml:definitions>
  <inkml:trace contextRef="#ctx0" brushRef="#br0">7743 8851 24575,'-54'0'0,"-10"0"0,-5 0 0,2 0 0,5 0 0,8 0 0,14 0 0,-4 0 0,2 0 0,-5 0 0,-6 0 0,0 0 0,-24-10-882,-18-11 882,38 4 0,-2-2-492,-12-10 0,-4-4 67,-4-6 0,-2-2 425,-1-1 0,-1-2 0,-3-3 0,2-1 0,12 7 0,2 0 0,3 2 0,2 0 0,1-2 0,2 0-180,12 6 0,3 1 180,-29-24 0,23 18 0,19 11 0,5 7 784,7 0-784,9 4 983,-1-2-89,-13-20-894,-16-23 0,-14-17-206,25 35 0,0-1 206,1 4 0,1 0 0,-26-38-341,5 4 341,7 9 0,10 12 0,10 13 0,7 13 0,6 10 812,5 5-812,3 3 356,3-5-356,-4-39 0,-2-35 0,2 31 0,-1-3-492,-2-3 0,1 1 354,0 8 1,1 3 137,-8-44-361,4 7 361,3 9 0,2 12 0,0 13 0,0-10 0,0-6 0,0-10 0,4-6-984,0-6 876,4 26 0,1-6-201,3-9 1,0-1 308,4-3 0,1 1 0,1 3 0,1 3-342,0 12 1,-1 3 341,1 4 0,-1 1 0,0-6 0,-2 0 0,1-2 0,-1 2 0,-1 2 0,-2 2-159,1 2 0,0 3 159,7-32 0,-2 25 983,-1 11-877,-4 2-106,-3-26 0,-4 26 0,-1-3 491,-1-4 1,0-1-370,-1-2 1,0 1-123,1 6 0,-1 0 0,0-45 0,0 5 0,0 36 0,0-2-177,0-9 0,0-3 177,-3-3 0,-2 0 0,0 4 0,-3 4 0,-2 16 0,-2 4 0,-16-25 0,4 14 357,1 4-357,4 13 0,1 8 0,-14-12 0,-11-9 0,-16-12-344,20 26 0,-3-2 344,-6-4 0,-2-1 0,-11-7 0,-3-3-328,16 14 0,-2-2 0,-2-1 187,-4-4 1,-1-2-1,-1 1 141,-4-2 0,-1-1 0,-2 1-328,-2-3 0,-1-1 0,-1 2 0,-1 2 0,0 1 0,-1 1 5,2 3 1,0 1 0,0 1 322,5 5 0,2 1 0,0 2 0,-25-13 0,0 4-492,3 1 0,0 1 0,-5 1 0,-1 0 478,25 14 0,-2 1 1,0-1 13,-4 0 0,-1 0 0,-1 1 0,-2-1 0,-1 1 0,-2 1 0,-3-1 0,-1 1 0,-1 1 0,-2-1 0,-1 0 0,1 2 0,6 2 0,2 1 0,1 0 0,5 2 0,1 1 0,1 0 0,-25-7 0,3 2-377,9 2 0,1 1 377,0 2 0,2 2 491,6 0 1,4 1-429,7 2 1,3 1-64,-36-6 983,24 4 0,21 9 0,11 1 0,4-1 0,8 2 0,8 2-656,12 2 1,10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54:57.180"/>
    </inkml:context>
    <inkml:brush xml:id="br0">
      <inkml:brushProperty name="width" value="0.35" units="cm"/>
      <inkml:brushProperty name="height" value="0.35" units="cm"/>
      <inkml:brushProperty name="color" value="#AB008B"/>
    </inkml:brush>
  </inkml:definitions>
  <inkml:trace contextRef="#ctx0" brushRef="#br0">318 1 24575,'43'71'0,"-3"-13"0,0-3 0,-1-5 0,1 3 0,-1-1 0,-2-5 0,-9-12 0,-9-12 0,-1-2 0,-7-4 0,-1-5 0,-2-2 0,1-2 0,0 1 0,0 0 0,0 3 0,1-2 0,2-1 0,-2 0 0,-1 1 0,0 0 0,-2-2 0,-21-2 0,7-3 0,-23-1 0,13 1 0,1 3 0,0 3 0,-1 2 0,-8 10 0,-26 40 0,15-11 0,-1 6-492,-7 12 0,-1 3 111,1 0 1,2 0 380,6-8 0,2-2-352,3-7 1,1-2 351,3-4 0,0-2 0,-24 37 0,11-22 0,12-17 0,10-15 0,8-10 0,4-9 0,3-4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03.171"/>
    </inkml:context>
    <inkml:brush xml:id="br0">
      <inkml:brushProperty name="width" value="0.35" units="cm"/>
      <inkml:brushProperty name="height" value="0.35" units="cm"/>
      <inkml:brushProperty name="color" value="#AB008B"/>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03.662"/>
    </inkml:context>
    <inkml:brush xml:id="br0">
      <inkml:brushProperty name="width" value="0.35" units="cm"/>
      <inkml:brushProperty name="height" value="0.35" units="cm"/>
      <inkml:brushProperty name="color" value="#AB008B"/>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22:23.555"/>
    </inkml:context>
    <inkml:brush xml:id="br0">
      <inkml:brushProperty name="width" value="0.35" units="cm"/>
      <inkml:brushProperty name="height" value="0.35" units="cm"/>
      <inkml:brushProperty name="color" value="#E71224"/>
    </inkml:brush>
  </inkml:definitions>
  <inkml:trace contextRef="#ctx0" brushRef="#br0">785 80 24575,'56'55'0,"-18"-16"0,3 4-492,11 10 0,4 4 164,-10-12 0,1 2 0,3 3 0,7 9 0,2 3 0,2 1 82,-10-10 0,2 1 0,1 1 0,1 2 0,6 8 0,1 1 0,2 3 0,-1 0 49,-10-11 0,1 2 1,-1 1-1,1 0 0,0 0 0,2 2 0,1 1 1,-1 0-1,0-1 0,-2 0-49,7 10 0,-2-1 0,-1 0 0,-2-1 0,-4-4 0,-1-1 0,-2-1 0,0 0-82,10 18 0,-2-2 0,-3-1 0,-10-10 0,-2-1 0,-1 0 0,2 2 0,0 1 0,-3-1 123,-6-4 1,-2 0 0,-2 0 204,6 25 0,-4 2 0,-11-28 0,-1 1 0,-3 0 0,2 28 0,-4 1 0,-3 0 0,-3 2 0,-6-27 0,-1 1 0,-2 1 171,-4 2 1,-3 0 0,-4 1-172,-4 5 0,-5 0 0,-4 0 0,-7 1 0,-5 0 0,-4-4 0,-4-5 0,-4-4 0,-2-3 0,-2 0 0,-3-3 0,-2-3 0,-1-3 0,-3-2 0,-2-3 327,-1-4 1,-2-3 0,-4-1-315,-14 5 0,-5-1 1,-2-4-14,19-14 0,-2-3 0,0-1 0,0-3 0,-22 3 0,0-2 0,1-4 0,7-4 0,1-2 0,3-5 308,12-6 0,3-3 0,-1-2-308,1-3 0,-1-2 0,1-4 0,-3-4 0,-1-2 0,1-5 0,-1-4 0,1-4 0,1-3 0,2-3 0,2-4 0,3-2 0,5-2 0,3-2 0,3-2 0,-16-24 0,8-4 103,11 1 0,10-3-103,11-2 0,9-2 0,6 1 0,5-3 0,4-10 0,7-2-250,5 28 0,5-1 0,4 1 250,3 2 0,4 2 0,6 0 0,9-4 0,7 1 0,8 0-246,1 8 0,6 1 0,6-1 0,2 0 114,-2 2 0,4 0 0,2-1 0,3 0 0,3-2-9,-12 11 1,2-1-1,2-1 1,2 0-1,1-1 1,2 1-1,1 0 30,-2 2 0,1 0 0,3-1 1,0 1-1,1 0 0,1 0 1,1 1-1,1 0 1,-5 4 1,1 0 0,0 1 0,1 1-1,1-1 1,1 1 0,0 0 0,0 0-1,2 0 33,4-2 1,1 0 0,1 0-1,1 0 1,0 1 0,0 0-1,0 0 1,0 1 0,-1 1-2,-3 2 1,-1 0 0,1 1 0,-1 0-1,0 1 1,0 0 0,0 1 0,0 0-1,-1 1 78,8-4 0,1 2 0,0 0 0,-1 0 0,0 1 0,-1 1 0,-2 0 0,-1 1 0,2 0 0,0 0 0,-2 1 0,-1 0 0,-2 2 0,-1 1 0,-4 1 0,13-3 0,-4 2 0,-2 2 0,-2 0 0,-1 0 160,14-5 1,-2 1 0,-3 1-1,-4 2-160,3 0 0,-4 2 0,-2 1 0,-6 3 0,-2 1 0,-3 0 0,-8 3 0,-2 1 0,-4 1 0,5 2 0,-6 2 983,19-2 0,-28 8 0,-11 4 0,-16 2 0,-13 0 0,-65-27 0,-5-6-492,1 2 1,-4-3-1,4-1 1,1 0-1,2 1 1,0 1-1,2 0 1,1 2-1,2 2 1,1 1-1,3 2 1,0 0-338,-2 0 0,1 0-154,0 2 0,2 0 0,-30-15 0,17 10 0,18 9 0,13 8 0,10 6 0,7 4 983,40 14 0,21 11-471,41 14-1004,-40-13 0,2 1 440,8 1 0,0 1 52,-4-3 0,1 0 0,10 4 0,0 0 0,-6-4 0,-1-1 0,-5 0 0,-1 0 0,1 1 0,-3-1 0,30 14-796,-8-4 796,-13-6-7,-12-6 7,-10-2 0,-4 0 0,-9-3 983,-7-4-754,-7-4 619,-4-2-848,0-3 8,-3 3-8,-1 2 0,1 0 0,-3 1 0,1 4 0,-3-5 0,-2 4 0,0 1 0,-2 6 0,-7 26 0,-9 15 0,-9 25 0,7-29 0,-1 4 0,-5 12 0,-1 6-328,7-13 0,-1 5 0,1-1 254,-1-3 1,1 0 0,0-2-419,-5 24 0,2-5 0,4-16 0,2-6-492,-7 19 249,3-5 735,9-21 0,4-20 0,3-13 0,1-11 0,-4-7 0,-2-1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05.249"/>
    </inkml:context>
    <inkml:brush xml:id="br0">
      <inkml:brushProperty name="width" value="0.35" units="cm"/>
      <inkml:brushProperty name="height" value="0.35" units="cm"/>
      <inkml:brushProperty name="color" value="#AB008B"/>
    </inkml:brush>
  </inkml:definitions>
  <inkml:trace contextRef="#ctx0" brushRef="#br0">1 189 24575,'0'32'0,"0"2"0,0-2 0,2 3 0,7 1 0,8 1 0,8 1 0,8-3 0,-3-8 0,-4-7 0,-4-7 0,-3 0 0,0-4 0,-1-3 0,-4-3 0,-2-3 0,4 0 0,0 0 0,3 0 0,1 0 0,-3 0 0,3 0 0,-2 0 0,3 0 0,0 0 0,-3 0 0,-2 0 0,-3 0 0,0 0 0,0 0 0,0 0 0,3 0 0,4 0 0,3 0 0,8 0 0,1 0 0,3 0 0,1 0 0,1 0 0,-1 0 0,-2 0 0,-1 0 0,-6 0 0,-5 0 0,-5-3 0,-4 0 0,0 0 0,-1 0 0,1 0 0,0-2 0,0-4 0,4-2 0,7-1 0,2-2 0,2 0 0,-1-3 0,-5 3 0,-1 0 0,-4 1 0,-4 2 0,0 1 0,0 1 0,-1 2 0,-2 2 0,-2-3 0,1-5 0,0-5 0,5-4 0,1-2 0,1-1 0,1-3 0,0 0 0,1 0 0,0-1 0,-1 1 0,-3 3 0,0 4 0,-4 5 0,-1 3 0,-3 1 0,-3 0 0,0 1 0,-1 2 0,1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08.632"/>
    </inkml:context>
    <inkml:brush xml:id="br0">
      <inkml:brushProperty name="width" value="0.35" units="cm"/>
      <inkml:brushProperty name="height" value="0.35" units="cm"/>
      <inkml:brushProperty name="color" value="#AB008B"/>
    </inkml:brush>
  </inkml:definitions>
  <inkml:trace contextRef="#ctx0" brushRef="#br0">5488 961 24575,'-88'-46'0,"39"21"0,-1-1 0,5 3 0,1-1 0,-3 0 0,0 0 0,1-1 0,1 0 0,-25-13 0,-7-1 0,8 4 0,-2-3 0,-4 0 0,1 2 0,3 2 0,-2 3 0,-1 0 0,-1 4 0,-9 1-651,-1-2 651,-3-3 0,0 0 0,9 4 0,7 2 0,1-1 0,-2-2 0,-6-2 0,1 3 0,4 4 0,5 1 0,0 7 0,3 2 161,-1 4-161,4 3 0,1 2 0,0 4 0,0 0 0,-3-1 0,10 1 0,-2 0 0,0 0 490,-7 0-490,-10 0 0,-2 4 0,-6 3 0,-3 6 0,-4 3-529,-3 2 529,2 0 0,-1 3 0,-5 2 0,5 0 0,1 3 0,3-4 0,12-2 0,-2-1 0,0 0 0,-2 0 0,-9 7 0,0 3 0,-2 1 0,5 4 0,1 1 0,0 3 0,1 6 0,1 6 0,9-1 0,12-2-984,12-8 0,12-5 0,10-7 0,8-6 0,5-4 0,4 0 279,3 2 1059,0 4-354,-5 17 983,-5 8 0,-6 12 0,-2 5 0,4-6 0,-3-2 0,-1 9-97,-1 2-886,3-3 0,3-2 0,6-19 0,3-6 0,3-2 0,2-7 0,1-2 0,1 0 0,0 9 0,4 7 0,-1 11 0,1 7 0,0 6 0,0 10 0,0 6 0,0 0 0,0-11 0,2-5 0,5-5 0,3 1 0,5 1 0,0-3 0,4 1 0,4-3 0,6 5 0,2-3 0,5-1 0,6 2 0,0-4 0,3-3 0,-5-3 0,-5-10 0,-1-1 0,-4-5 0,4 2 0,1 0 0,-1-3 0,-1-1 0,0-4 0,0-3 0,1-2 0,-2-2 0,-3-2 0,-1 0 0,-1-3 0,1 2 0,-2-4 0,2 2 0,3 0 0,4 1 0,3 3 0,2-3 0,0 2 0,-1-2 0,1 1 0,-2-2 0,-4-3 0,-2 0 0,1-1 0,0 0 0,3 0 0,-1-1 0,0-3 0,4 0 0,4 0 0,7 1 0,4 1 0,1-1 0,-3 0 0,-1-2 0,-7 2 0,-4-3 0,-10-4 0,-5 3 0,-4-4 0,-5 1 0,0-1 0,1-1 0,6 1 0,5 1 0,7 1 0,0 0 0,0-1 0,-4 2 0,-5-3 0,-5 1 0,-2-1 0,4-3 0,2 0 0,6 0 0,5 0 0,4 0 0,3 2 0,4 2 0,4 0 0,7-1 0,7-1 0,1-2 0,-2 1 0,-1-1 0,-1 0 0,-3 0 0,3 0 0,-5 0 0,-1 0 0,4 0 0,-5 0 0,-2 0 0,-1 0 0,-4 0 0,6-3 0,1-1 0,1-3 0,1-4 0,-2-1 0,6-3 0,2-2 0,4 0 0,1 0 0,-1-3 0,-1-1 0,-6-3 0,-7 2 0,-1 4 0,0-2 0,1 2 0,6-4 0,-2-5 0,0 2 0,1-3 0,0 0 0,-1 3 0,-5-2 0,9-4 0,3-9 0,-4-2 0,-6 3 0,-13 3 0,-8 7 0,3-7 0,2-1 0,-6 3 0,0-4 0,-5 3 0,0-3 0,0 1 0,-2 0 0,-2-1 0,-3 1 0,-2-4 0,-3 0 0,-2 1 0,0 1 0,0 3 0,0-1 0,5-7 0,1 0 0,0-2 0,0 4 0,-4 7 0,-3 2 0,-1 6 0,-4-1 0,0-4 0,2-2 0,-1 1 0,1 5 0,-3 4 0,-2 3 0,1-3 0,-1 3 0,0 3 0,-1 1 0,-2 3 0,-1 0 0,0-14 0,0-17 0,0-10 0,0-9 0,0 4 0,0 9 0,0-2 0,0 10 0,0 9 0,0 2 0,0 10 0,0-5 0,0 2 0,0-1 0,0-2 0,0 6 0,0 0 0,0 2 0,0 3 0,0 1 0,0 1 0,-2 6 0,-1 1 0,-6-9 0,-7-14 0,-3-12 0,-6-9 0,1-1 0,1 0 0,-5-3 0,0-4 0,-4 3 0,5 3 0,4 11 0,4 11 0,5 6 0,2 10 0,1 2 0,6 8 0,0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11.316"/>
    </inkml:context>
    <inkml:brush xml:id="br0">
      <inkml:brushProperty name="width" value="0.35" units="cm"/>
      <inkml:brushProperty name="height" value="0.35" units="cm"/>
      <inkml:brushProperty name="color" value="#AB008B"/>
    </inkml:brush>
  </inkml:definitions>
  <inkml:trace contextRef="#ctx0" brushRef="#br0">1 3537 24575,'15'-69'0,"13"-19"0,-9 32 0,1-3 0,1-5 0,0-4 0,-3 1 0,0-4 0,0-3-328,-1-7 0,-1-2 0,-1-1 0,0-6 0,-1-2 0,-1-1 82,-4 18 0,-1-1 0,0 0 0,-1 1-82,-1-18 0,-2 1 0,0 0 0,0-3 0,0-1 0,-1 1 0,0 1 0,0 2 0,0 1 0,-1 10 0,1 3 0,-2 1 238,0-23 1,-1 3 89,1 8 0,-1 2 0,0 10 0,0 0 413,0 3 1,0 2-414,0 14 0,0 3 0,0-28 0,0 23 0,0 20 0,0 10 0,0 18 0,0 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14.462"/>
    </inkml:context>
    <inkml:brush xml:id="br0">
      <inkml:brushProperty name="width" value="0.35" units="cm"/>
      <inkml:brushProperty name="height" value="0.35" units="cm"/>
      <inkml:brushProperty name="color" value="#AB008B"/>
    </inkml:brush>
  </inkml:definitions>
  <inkml:trace contextRef="#ctx0" brushRef="#br0">536 3355 24575,'-36'-78'0,"10"13"0,-1-9 0,5 10 0,-2-4 0,0-4-328,-4-14 0,-1-5 0,1-1 0,0-2 0,1-2 0,2 1 0,2 2 0,2-1 0,2 1 0,2 7 0,2 0 0,1 1 0,1 4 0,2 1 0,0 1 0,0 4 0,1 2 0,0 1-164,0-25 0,2 1 57,1 4 1,3 1 434,1 8 0,2 2 0,0 0 0,0 2 466,0 10 0,1 3-466,0 6 0,0 2-117,0-38 117,-1 8 0,1 12 983,0 11 0,0 16-738,0 17 1,0 17 0,0 6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15.757"/>
    </inkml:context>
    <inkml:brush xml:id="br0">
      <inkml:brushProperty name="width" value="0.35" units="cm"/>
      <inkml:brushProperty name="height" value="0.35" units="cm"/>
      <inkml:brushProperty name="color" value="#AB008B"/>
    </inkml:brush>
  </inkml:definitions>
  <inkml:trace contextRef="#ctx0" brushRef="#br0">639 0 24575,'0'78'0,"0"-29"0,0 2 0,0 10 0,0 4-492,0 9 0,0 1 455,0-4 1,0-1-456,0-3 0,0-1 436,0-5 1,0-1 55,0-2 0,0 0 116,0 0 0,0-2-116,0 37 0,0-26 0,0-24 0,0-13 0,0-13 499,0-2-499,0-1 983,0 5-853,-3 5 178,-6 7-308,-19 19 0,-20 17 0,-12 11-492,25-31 0,-1 0 475,3-2 0,1 0 17,-1-1 0,0 1 0,3-3 0,0-1 0,-22 31-161,4-2 161,10-11 0,3-7 0,10-14 0,7-12 0,10-13 0,4-5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20:09:17.187"/>
    </inkml:context>
    <inkml:brush xml:id="br0">
      <inkml:brushProperty name="width" value="0.35" units="cm"/>
      <inkml:brushProperty name="height" value="0.35" units="cm"/>
      <inkml:brushProperty name="color" value="#AB008B"/>
    </inkml:brush>
  </inkml:definitions>
  <inkml:trace contextRef="#ctx0" brushRef="#br0">1 1 24575,'0'80'0,"0"14"0,0-36 0,0 4-492,0 12 0,0 3 0,0 9 0,0 1 0,0-4 0,0-2 0,0-7 0,0-3 0,0-7 0,0-2 0,0-6 0,0 0 409,0 2 0,0-1 574,0-5 1,0-2-207,0 29-285,0-15 0,0-23 983,0-12 0,0-8 0,2-8 0,4-4-113,3-1-870,6 4 0,14 14 0,12 14 0,6 6 0,6 5 0,-2-2 0,5 5 0,1 3 0,-5-5 0,-11-6 0,-9-11 0,-7-8 0,-6-8 0,-3-5 0,-5 0 0,-2-2 0,1 1 0,7 7 0,12 12 0,8 12 0,16 21 0,-27-32 0,2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27:08.576"/>
    </inkml:context>
    <inkml:brush xml:id="br0">
      <inkml:brushProperty name="width" value="0.35" units="cm"/>
      <inkml:brushProperty name="height" value="0.35" units="cm"/>
      <inkml:brushProperty name="color" value="#E71224"/>
    </inkml:brush>
  </inkml:definitions>
  <inkml:trace contextRef="#ctx0" brushRef="#br0">9534 1915 24575,'-64'-36'0,"-3"-10"0,-1-7-492,29 23 0,-1-1 354,-3-1 0,0 1 138,-37-25 0,1-1 0,0 3 0,37 26 0,-2 0 0,-5-2 0,-2-1 0,-1 2 0,-1-1 0,-3-2 0,-2 1-492,-1 2 0,-1 0 413,-6-3 0,-1 0-413,-3-1 0,-2 2 469,-1 2 0,-2 1 23,-3-1 0,-2 0 0,-3 5 0,-2 1-328,16 6 0,-3 1 0,-1 1 0,-5 0 0,-2 2 0,1 1 91,2 2 0,0 3 0,0 0 237,-3 1 0,0 2 0,0 1 0,0 1 0,0 2 0,-1 2-328,-10-1 0,-1 3 0,-3 1 82,13 0 0,-1 2 0,-3 2 0,-1 2 49,6 2 0,-2 2 1,-1 2-1,-1 1 0,1 1 0,-3 2 0,1 1 1,-1 2-1,0 1 0,-1 1 0,-3 1 0,-1 2 1,0 1-1,0 1 0,-1 0 33,15-3 0,-2 0 0,1 1 0,-1 0 0,2 1 0,0 0-33,-12 6 0,1 0 1,1 1-1,-1 0 0,0 1 33,10-3 0,0-1 0,-1 2 0,0 0 0,0 1 0,-1 1 0,-5 3 0,-1 2 0,-1 1 0,1 1 0,1-1 0,1 1 0,5-3 0,2 0 0,0 1 0,1 0 0,1 0 0,0 0 132,-11 8 0,1 0 0,1 1 0,1 0 1,3 0 31,5-2 0,3-1 0,0 1 0,3 0 0,3 0 0,-5 7 0,3-1 0,2 1 0,0 2 0,-3 4 0,-1 1 0,2 2 0,2-1 0,5-1 0,1 0 0,2 0 0,2 2 0,3 0 0,1 1 0,2 0 0,3 1 0,3-2 0,3 0 0,2 0 0,2 1 0,-6 20 0,5 2 0,4 1 0,5 2 0,4 2 0,5-1 0,4-7 0,4 0 0,3 0 327,5 2 1,3 1 0,6-1-215,6 2 0,6 0 0,6-1-113,1-19 0,3-1 0,5 0 0,5 0 76,4-2 1,4 0 0,5 1 0,4-1 0,2-2-77,8 4 0,5 0 0,3-2 0,4-2 0,1-2-51,-5-8 0,2-2 0,3-1 0,1-2 0,2-1 0,2-2 51,5 0 0,2-1 0,2-2 0,2-2 0,0-3 0,1-1 0,-12-8 0,1-2 0,0-2 0,2-1 0,-1-1 0,2-2 0,0 1 0,5-1 0,0-2 0,0 0 0,2-2 0,0 0 0,1-1 0,0-1 0,4 0 0,0-1 0,2-1 0,0-1 0,0-1 0,0 0 0,-1-1 0,-4-1 0,0-1 0,-1-1 0,1 0 0,-1-1 0,1-1 0,0 0-141,2 0 1,0-2-1,1 0 1,-1 0-1,1-1 1,0 0-1,0-1 90,2 0 0,-1 0 0,1-1 0,1 0 0,0 0 0,1-1 0,1-1 16,-5 1 0,1-1 0,0 0 0,2 0 0,0-1 0,0 0 0,1 0 0,0-1 35,-9 0 0,0 0 0,1 0 0,1-1 0,-1 0 0,1 0 0,-1-1 0,0-1 0,0-1-6,0 1 0,-1-2 0,0 0 0,0 0 0,0-1 1,0-1-1,0 0 0,0-1 0,0-1 6,0 0 0,1-1 0,-1-1 0,1-1 0,-1 0 0,0 0 0,0-2 0,0 0 0,-2-1 0,-2 0 0,0-1 0,-1-1 0,-1 0 0,1-1 0,-1-1 0,1 0 0,0-1 0,0 1 0,5-2 0,0 0 0,1-1 0,0 0 0,0-1 0,0 0 0,0 0 0,-1-1 0,0 0 0,-3 0 0,1 0 0,-1-1 0,1 0 0,-2-1 0,1 1 0,-2-1 0,-1 0 0,-1 0 0,2-2 0,-1 1 0,-1-1 0,0 1 0,-2-1 0,-1-1 0,0 0 0,-1 0 0,7-3 0,-2 0 0,0-1 0,-2-1 0,0 0 0,-1 0 0,-1-1 0,8-5 0,-1 0 0,-1-2 0,-1 1 0,-2-1 0,-1 0 0,-7 4 0,-3-1 0,0 0 0,-1 1 0,-1-2 0,1 1 0,0-1 0,0-1 0,1 0 0,-2 0 0,0 0 0,-2 0 0,8-7 0,-1 1 0,-2 0 0,0-1 0,-2 0 71,-3 1 1,-1 0 0,-2 0 0,0 0 0,-1-1-72,14-11 0,-2 0 0,-2-1 0,-2 1 0,-8 5 0,-1 0 0,-3 0 0,-3 1 327,10-14 1,-4 0 0,-4 0-209,-10 7 0,-3 0 1,-3-2-120,0-6 0,-2-2 0,-4-1 0,-7 0 0,-4-1 0,-5-1 0,-2-3 0,-4-2 0,-4-1 0,-4-4 0,-4-2 0,-6 0 327,-8 0 1,-6-1 0,-5 0-291,0 17 1,-3-1-1,-4 1 1,-1 1-38,-2 2 0,-3 2 0,-2 0 0,-2 1 0,-4-2 0,-3 1 0,-2 0 0,-2 1 176,-2-2 1,-2 0 0,-2 1-1,-1 0-176,-3 0 0,-1 0 0,-1 0 0,-3 0 0,-6-3 0,-2-1 0,-1 2 0,-2 1-18,-1 2 0,-1 1 1,-1 2-1,-1 3 18,0 2 0,-1 3 0,-1 2 0,-1 3 0,2 4 0,-1 2 0,0 3 0,-2 2-229,2 3 1,0 3 0,-1 2-1,0 3 229,2 4 0,-1 3 0,1 2 0,-1 3 0,1 1 0,0 3 0,0 2 0,0 2 0,0 0 0,1 3 0,-1 1 0,1 0-20,2 3 0,-1 0 1,1 1-1,0 3 20,1 0 0,-1 2 0,1 2 0,0 2 0,0 1 0,0 2 0,0 2 0,0 2 0,-1 2 0,0 2 0,0 2 0,0 1 14,-2 2 1,-1 3 0,1-1 0,1 1-15,4-2 0,0-1 0,2 1 0,-1 1 0,0 0 0,0 1 0,0 0 0,0 0 0,-1 0 0,1 0 0,-1 1 0,-1-1 197,-1 1 1,-2 1-1,1-1 1,-1 1-198,1-1 0,0 0 0,-1-1 0,2 0 0,2-1 0,1-1 0,1-1 0,0-1 0,-19 6 0,0-1 0,3-1 0,12-6 0,2 0 0,1-2 327,3-1 1,0 0 0,3-2-167,-16 4 0,5-2 35,13-3 1,5-2-1,-13 5 1,24-7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34:10.736"/>
    </inkml:context>
    <inkml:brush xml:id="br0">
      <inkml:brushProperty name="width" value="0.35" units="cm"/>
      <inkml:brushProperty name="height" value="0.35" units="cm"/>
      <inkml:brushProperty name="color" value="#E71224"/>
    </inkml:brush>
  </inkml:definitions>
  <inkml:trace contextRef="#ctx0" brushRef="#br0">1186 594 24575,'-94'10'0,"6"5"0,27 2 0,0 6 0,-1 9 0,2 7 0,-5 13 0,2 9-492,-1 13 0,5 5 0,6 1 0,5 6 164,12-14 0,3 4 0,1 4 0,-1 9 0,2 4 0,1 3 82,7-16 0,1 3 0,1 1 0,0-1 0,2 1 0,1 1 0,1 0 0,2-2 0,3-6 0,2-2 0,2 0 0,0-1-82,0 17 0,1-2 0,4 0 0,3 2 0,3 0 0,5-1 0,3 3 0,4-1 0,5-2 0,5-6 0,4-4 0,4-3 0,2-9 0,2-4 0,5-7-103,26 8 1,6-11 430,3-5 0,3-6 0,0-7 0,5-5 0,-15-7 0,3-1 0,2-2 8,1-3 0,1-1 1,-1-3-9,-1-3 0,-1-1 0,1-2 0,1-1 0,0 0 0,-2-3 491,19-5 1,-2-3-325,3-2 0,2-4-167,-20-3 0,3-2 0,0-4 6,5-3 1,0-2 0,2-3-7,5-4 0,1-2 0,-2-2 0,-6 0 0,-2-2 0,-4 0 0,-8 1 0,-4 0 0,-1-2 0,-6-2 0,-2-3 0,-2-2 0,-3-2 0,-1-3 0,-3-2 0,0-4 0,-2-2 0,-3-5 0,-2-6 0,-2-5 0,-6-1 0,-4-2 0,-4-2 0,-5-7 0,-6 1 0,-4-6 0,-3-2 0,-5 3 0,-4 12 0,-3 2 0,-4 0 0,-3-4-197,-2 0 0,-2-5 1,-3-1-1,-3 3 0,-1 6-49,-6 2 0,-3 5 0,-1 2 0,-2 0 173,1 1 1,-2-1 0,-1 2 0,-1 4 399,-9-10 1,-1 3 0,-3 1-291,-5-5 0,-3 0 0,-3 1-37,12 16 0,-2-1 0,-2 1 0,-1 1-224,-2 0 1,-2 0 0,-2 2 0,0 2 223,-2 3 0,0 2 0,-2 2 0,-1 4 0,-19-5 0,-1 7 0,-3 3 0,-1 3 0,-2 4 0,-2 3 0,-2 4 0,-2 4 0,0 3 0,-1 3 0,-1 4 0,2 2 74,11 1 1,1 2-1,1 2-74,3 3 0,1 2 0,2 2 0,6 2 0,2 3 0,2 1 0,-17 10 0,3 4 0,-3 5 0,4 5 196,15-3 1,9-1-1,-8 8 1,17-8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0:46.937"/>
    </inkml:context>
    <inkml:brush xml:id="br0">
      <inkml:brushProperty name="width" value="0.35" units="cm"/>
      <inkml:brushProperty name="height" value="0.35" units="cm"/>
      <inkml:brushProperty name="color" value="#E71224"/>
    </inkml:brush>
  </inkml:definitions>
  <inkml:trace contextRef="#ctx0" brushRef="#br0">1 1 24575,'3'90'0,"0"1"0,0-1 0,0 1 0,0 0 0,0-1 0,0 1 0,0 0 0,0-1 0,1 6 0,-1 2 0,1 1 0,0-2 0,0-3 0,3-5 0,2-8 0,2-10 0,13 18 0,4-15 0,2 0-328,4 10 0,1 0 0,2-4 0,-5-15 0,0-4 0,3 0 0,8 8 0,4 0 0,1-2 0,0-1 0,2-1 0,2 0 0,1-1 0,3 0 0,3 1 82,-3-7 0,4 1 0,1 0 0,1-3 0,-2-3 0,0-3 0,1 0 0,2 0 0,5 4 0,2 0 0,1 1 0,1-2 0,7 4 0,2 0 0,1-2 0,0-2 0,-6-6 0,1-2 0,-1-1 0,3-2 0,6 3 0,2-1 0,2-2 0,1-3 49,-16-9 0,1-1 1,1-2-1,2-1 0,3-3 33,-3-3 0,3-3 0,2-1 0,1-1 0,1-1 0,-1 0 0,2-1 0,-1 1 0,1-2 0,1 0 0,1-2 0,1 0 23,-4-2 1,2-1-1,0-1 1,2-1-1,0 0 1,0-1-1,1-2 0,2 0 1,1-1-1,1-1 1,0-1-1,-1 0 1,-1-2-1,-1-1 78,4-2 1,-1-1 0,-1-2 0,-1 0 0,0-2-1,1 0 63,1-1 0,1-1 0,-1-1 0,0-1 0,-1-2 0,-3-1-27,7-4 0,-2-3 0,-2 0 0,0-2 1,0-1 26,-1 0 0,0-2 0,-1 0 0,1-1 0,0 0 0,-12 3 0,0-1 0,1 0 0,0-1 0,0 0 0,-2 1 0,12-5 0,-1-1 0,-1 1 0,-1 0 0,-2-1 0,-7 2 0,-1-1 0,-1 1 0,-3-1 0,-3 1 245,3-2 1,-4 1 0,-2 0 0,-3-1-246,7-5 0,-3 0 1,-3-1 326,-7 3 1,-3-1 0,-3 1 163,9-9 1,-6 0-370,-6 3 1,-5 2-123,13-20 983,-20 5 0,-19 22 0,-6 2 0,-11 17 0,-1 0 0,-1 2 0,-2-9 0,-6-16 0,-4-15 0,-2-13 0,2-7 0,6 2 0,3-3-705,3 4-278,0 12 0,0 11 0,0 16 0,0 11 0,0 10 0,-31 34 0,-3-11 0,-53 26 0,32-25 0,-4-3-492,-6 2 0,-4 0 172,-13 3 1,-4 1 319,-7 2 0,-1 0-492,-1 1 0,0 0 0,4 1 0,1 0 437,7-1 0,4 0-437,9-1 0,2-1 460,5 0 0,1-1-31,7 0 0,3-1 63,-25 8 983,26-6-623,19-5 623,11-5 0,14-3-851,54-26-132,24-12 0,-5 2 0,8-4 0,8-5 0,6-2-328,-19 11 0,3-2 0,2 0 0,10-3 0,3-1 0,-1 1 48,-3 3 1,-1 0 0,-1 1-49,-3 3 0,0 0 0,-2 1 148,-6 1 1,-1 1 0,-1 1 179,25-9 0,-4 0 0,-7 4 0,-4 0 0,-12 5 0,-4 2 0,32-10-984,-19 7 0,-5 3 0,-23 8 0,-12 5 1967,-16 6-435,-3 3 435,-6 1-583,-3 2 583,-1 24 0,3 22 0,8 37-492,0-23 1,3 6-1,7 16 1,1 6-820,-6-20 0,1 4 0,0 1 0,3 11 0,0 2 0,-1-1 0,-3-4 0,0-1 0,0 1 0,-2 1 0,0 0 0,-1 0 0,-1-4 0,-1 0 0,-2-3-164,3 23 0,-1-3 436,0-3 1,-2-3 55,-3-16 0,-2-6 0,-1-14 0,-1-4 0,5 49 0,-6-36 0,-2-19 0,-2-11 983,-1-20 0,-2-1-738,2 0 1,-1-6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5:04.015"/>
    </inkml:context>
    <inkml:brush xml:id="br0">
      <inkml:brushProperty name="width" value="0.35" units="cm"/>
      <inkml:brushProperty name="height" value="0.35" units="cm"/>
      <inkml:brushProperty name="color" value="#C00000"/>
      <inkml:brushProperty name="transparency" value="75"/>
    </inkml:brush>
  </inkml:definitions>
  <inkml:trace contextRef="#ctx0" brushRef="#br0">1 1 21737,'97'19'0,"0"1"0,1-1 0,-1 0 0,1 1 0,-1-1 0,0 1 0,1-1 0,-1 0 0,1 1 0,-1-1 0,0 0 0,1 1 0,-1-1 0,0 1 0,1-1 0,-1 0 0,1 1 0,-1-1 0,0 1 0,1-1 0,-1 0 0,0 1 0,1-1 0,-1 0 0,1 1 0,-1-1 0,0 1 0,1-1 0,-1 0 0,1 1 0,-1-1 0,0 0 0,1 1 0,-1-1 0,0 1 0,1-1 0,-1 0 0,1 1 0,-1-1 0,0 1 0,1-1 0,-1 0 0,1 1 0,-1-1 0,0 0 0,8 2 0,2 0 0,2 0 0,2 0 0,1 1 0,2 0 0,1 0 0,0 0 0,2 0 0,-1 0 0,1 1 0,0-1 0,0 0 0,-2 0 0,1 0 0,-2-1 0,-2 1 0,0-1 0,-3 0 0,-1-1 0,-3 1 0,-3-2 0,-2 1 0,-3-2 0,-3 1 0,-4-1 0,-3-1 0,-4-1 0,-5 0 0,-4-1 0,-4 0 0,-6-1 0,-4-2 0,-6 0 0,-6 0 0,-5-2-245,60 18 1,-31-4-1,-19-8 245,-6-8 0,-22-2 0,-15-5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3T19:45:04.811"/>
    </inkml:context>
    <inkml:brush xml:id="br0">
      <inkml:brushProperty name="width" value="0.35" units="cm"/>
      <inkml:brushProperty name="height" value="0.35" units="cm"/>
      <inkml:brushProperty name="color" value="#C00000"/>
      <inkml:brushProperty name="transparency" value="75"/>
    </inkml:brush>
  </inkml:definitions>
  <inkml:trace contextRef="#ctx0" brushRef="#br0">3978 0 24575,'-6'75'0,"-16"15"-492,2-35 0,-6 4 164,-2-1 0,-4 5 0,-3 3 171,2-1 1,-2 3-1,-3 4 1,0 1-41,0-2 0,-1 3 1,-2 1-1,0 2 0,-1 1 33,3-7 0,0 1 0,-1 1 0,-1 1 0,0 0 0,-1 2 0,-4 7 0,-1 2 0,-1 0 0,-1 1 0,0 2 0,-1 1 23,2-5 1,0 2-1,-2 1 1,1 1-1,-1 0 1,0 0-1,0-1 0,0-1 1,0-1-1,1 0 1,-1 1-1,-1-1 1,1 2-1,-2 1 18,2-4 0,0 2 0,-1 1 0,-1 1 0,1-1 0,-1 0 0,1-1 0,1-2-18,-2 4 1,0 0-1,0-2 1,1-1-1,0 0 1,0-1-1,1 0 0,2-5 1,0-1-1,0 0 1,0-1-1,1-1 1,1 0-1,0-2-23,-1 3 0,0 0 0,1-1 0,1-1 0,1-4 0,2-2-82,-7 10 0,2-3 0,1-4 0,2 0-82,-11 16 0,3-3 0,2-4 0,13-20 0,1-3 0,0 1 655,-4 4 1,0 1 0,1-3-176,-10 15 0,3-4 339,3-6 1,3-5-1,9-13 1,4-5 491,-5 12-738,14-21 1,10-19 0,5-8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4489-C04C-0AF9-4E10-0B0E527D956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F4E132D-0D44-B317-303B-318BE8DC874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F0274C-10A5-AD3C-B985-58B097FADC5A}"/>
              </a:ext>
            </a:extLst>
          </p:cNvPr>
          <p:cNvSpPr>
            <a:spLocks noGrp="1"/>
          </p:cNvSpPr>
          <p:nvPr>
            <p:ph type="dt" sz="half" idx="10"/>
          </p:nvPr>
        </p:nvSpPr>
        <p:spPr/>
        <p:txBody>
          <a:bodyPr/>
          <a:lstStyle>
            <a:lvl1pPr>
              <a:defRPr>
                <a:solidFill>
                  <a:schemeClr val="bg1"/>
                </a:solidFill>
              </a:defRPr>
            </a:lvl1pPr>
          </a:lstStyle>
          <a:p>
            <a:fld id="{2F21B5DA-51A7-3946-B58E-77D58C60FDA8}" type="datetimeFigureOut">
              <a:rPr lang="en-US" smtClean="0"/>
              <a:pPr/>
              <a:t>5/27/26</a:t>
            </a:fld>
            <a:endParaRPr lang="en-US"/>
          </a:p>
        </p:txBody>
      </p:sp>
      <p:sp>
        <p:nvSpPr>
          <p:cNvPr id="5" name="Footer Placeholder 4">
            <a:extLst>
              <a:ext uri="{FF2B5EF4-FFF2-40B4-BE49-F238E27FC236}">
                <a16:creationId xmlns:a16="http://schemas.microsoft.com/office/drawing/2014/main" id="{A7D31C01-23D2-40AE-71D0-0CC85EE2C78F}"/>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967D0598-D405-261C-5193-EC51DC67A9F6}"/>
              </a:ext>
            </a:extLst>
          </p:cNvPr>
          <p:cNvSpPr>
            <a:spLocks noGrp="1"/>
          </p:cNvSpPr>
          <p:nvPr>
            <p:ph type="sldNum" sz="quarter" idx="12"/>
          </p:nvPr>
        </p:nvSpPr>
        <p:spPr/>
        <p:txBody>
          <a:bodyPr/>
          <a:lstStyle>
            <a:lvl1pPr>
              <a:defRPr>
                <a:solidFill>
                  <a:schemeClr val="bg1"/>
                </a:solidFill>
              </a:defRPr>
            </a:lvl1pPr>
          </a:lstStyle>
          <a:p>
            <a:fld id="{D38CD011-2BA0-7446-A336-DB82BF242E7C}" type="slidenum">
              <a:rPr lang="en-US" smtClean="0"/>
              <a:pPr/>
              <a:t>‹#›</a:t>
            </a:fld>
            <a:endParaRPr lang="en-US"/>
          </a:p>
        </p:txBody>
      </p:sp>
    </p:spTree>
    <p:extLst>
      <p:ext uri="{BB962C8B-B14F-4D97-AF65-F5344CB8AC3E}">
        <p14:creationId xmlns:p14="http://schemas.microsoft.com/office/powerpoint/2010/main" val="373528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A945-5B5A-E26E-A2C5-B5F8DAC2CB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511881-F141-D4A0-014F-EAD8335C09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EDF34-2F85-45F1-ADA3-F30580139E18}"/>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5" name="Footer Placeholder 4">
            <a:extLst>
              <a:ext uri="{FF2B5EF4-FFF2-40B4-BE49-F238E27FC236}">
                <a16:creationId xmlns:a16="http://schemas.microsoft.com/office/drawing/2014/main" id="{FA4A8242-AB3B-E2BD-48B0-FFC41ADD0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D23EB-BB7E-593A-88F2-5C13A9B9EBD6}"/>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3172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52046-BA16-F765-72C5-4BD1DBCBB8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123A1E-7F18-FF51-C490-EC0AFD7CE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BCD6B-4ABC-1F84-E8C1-19D387D62D3A}"/>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5" name="Footer Placeholder 4">
            <a:extLst>
              <a:ext uri="{FF2B5EF4-FFF2-40B4-BE49-F238E27FC236}">
                <a16:creationId xmlns:a16="http://schemas.microsoft.com/office/drawing/2014/main" id="{1D999EF5-7A45-6DBC-4DD7-46E5DFCA6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3A144-ED7D-2205-5F3C-692FE25A7E5E}"/>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251491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1E86-4D1B-BD6C-C95B-913F7D75B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0D977-773F-5DF5-D6CB-1031CDCD52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E4663-36B0-2483-3838-ABE19F33DA7C}"/>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5" name="Footer Placeholder 4">
            <a:extLst>
              <a:ext uri="{FF2B5EF4-FFF2-40B4-BE49-F238E27FC236}">
                <a16:creationId xmlns:a16="http://schemas.microsoft.com/office/drawing/2014/main" id="{B20CF832-E171-58BD-71B0-480E52157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2C3FC-B521-9876-B24F-7E3261ED7983}"/>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3891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7B4B-0814-F86C-5197-99E9BE32C932}"/>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78D8F59-B2AF-CD78-41D7-687820800F3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D64EFB-6CF1-EABF-E018-46F0FE22AF7C}"/>
              </a:ext>
            </a:extLst>
          </p:cNvPr>
          <p:cNvSpPr>
            <a:spLocks noGrp="1"/>
          </p:cNvSpPr>
          <p:nvPr>
            <p:ph type="dt" sz="half" idx="10"/>
          </p:nvPr>
        </p:nvSpPr>
        <p:spPr/>
        <p:txBody>
          <a:bodyPr/>
          <a:lstStyle>
            <a:lvl1pPr>
              <a:defRPr>
                <a:solidFill>
                  <a:schemeClr val="bg1"/>
                </a:solidFill>
              </a:defRPr>
            </a:lvl1pPr>
          </a:lstStyle>
          <a:p>
            <a:fld id="{2F21B5DA-51A7-3946-B58E-77D58C60FDA8}" type="datetimeFigureOut">
              <a:rPr lang="en-US" smtClean="0"/>
              <a:pPr/>
              <a:t>5/27/26</a:t>
            </a:fld>
            <a:endParaRPr lang="en-US"/>
          </a:p>
        </p:txBody>
      </p:sp>
      <p:sp>
        <p:nvSpPr>
          <p:cNvPr id="5" name="Footer Placeholder 4">
            <a:extLst>
              <a:ext uri="{FF2B5EF4-FFF2-40B4-BE49-F238E27FC236}">
                <a16:creationId xmlns:a16="http://schemas.microsoft.com/office/drawing/2014/main" id="{B79C5497-E26C-4704-87B1-64D169FA19F1}"/>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3AA78ECA-F55F-3977-C0BE-163BEB62F214}"/>
              </a:ext>
            </a:extLst>
          </p:cNvPr>
          <p:cNvSpPr>
            <a:spLocks noGrp="1"/>
          </p:cNvSpPr>
          <p:nvPr>
            <p:ph type="sldNum" sz="quarter" idx="12"/>
          </p:nvPr>
        </p:nvSpPr>
        <p:spPr/>
        <p:txBody>
          <a:bodyPr/>
          <a:lstStyle>
            <a:lvl1pPr>
              <a:defRPr>
                <a:solidFill>
                  <a:schemeClr val="bg1"/>
                </a:solidFill>
              </a:defRPr>
            </a:lvl1pPr>
          </a:lstStyle>
          <a:p>
            <a:fld id="{D38CD011-2BA0-7446-A336-DB82BF242E7C}" type="slidenum">
              <a:rPr lang="en-US" smtClean="0"/>
              <a:pPr/>
              <a:t>‹#›</a:t>
            </a:fld>
            <a:endParaRPr lang="en-US"/>
          </a:p>
        </p:txBody>
      </p:sp>
    </p:spTree>
    <p:extLst>
      <p:ext uri="{BB962C8B-B14F-4D97-AF65-F5344CB8AC3E}">
        <p14:creationId xmlns:p14="http://schemas.microsoft.com/office/powerpoint/2010/main" val="326031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CB46-F01B-8EBF-DEA7-536B0A98B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A53A5-1D03-35DF-AF95-8151E24EBE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0E51F-1D7E-B48E-0A9F-0CE78EC495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8C2902-E187-0212-5172-C7B3C9E49F2B}"/>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6" name="Footer Placeholder 5">
            <a:extLst>
              <a:ext uri="{FF2B5EF4-FFF2-40B4-BE49-F238E27FC236}">
                <a16:creationId xmlns:a16="http://schemas.microsoft.com/office/drawing/2014/main" id="{CF6FC347-0C11-5D7B-AB13-2CB9457CA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A37888-56C2-9F2E-E7BB-000A9DF43AB5}"/>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21620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62A3-8D8E-2280-8172-9BEA5375B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AACAA-2BF7-ACD3-03F8-6EDAEE014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92544-BFD6-47F8-7EB9-8D0D016E98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C37222-256F-2C69-D082-3624EC020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C9D34-821F-CFA9-3B49-9315EA892D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658CCD-7DB6-5E78-CB70-D9FA783E547F}"/>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8" name="Footer Placeholder 7">
            <a:extLst>
              <a:ext uri="{FF2B5EF4-FFF2-40B4-BE49-F238E27FC236}">
                <a16:creationId xmlns:a16="http://schemas.microsoft.com/office/drawing/2014/main" id="{EF2753B3-C786-6C41-96D5-3FE4A54E9B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62D26-C85B-FFB2-EADB-782C8E40A70E}"/>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55081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54C6-7282-375C-F425-40AC37014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E5813A-B3DF-7CA1-EB5F-9539435D8538}"/>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4" name="Footer Placeholder 3">
            <a:extLst>
              <a:ext uri="{FF2B5EF4-FFF2-40B4-BE49-F238E27FC236}">
                <a16:creationId xmlns:a16="http://schemas.microsoft.com/office/drawing/2014/main" id="{A0978853-D479-2E18-2AA0-D0CDF29159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E418FA-A5A9-BB6B-A138-64B48CF7C247}"/>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57325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ECF90-CAD9-C6C3-E0AB-F5696F8066F4}"/>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3" name="Footer Placeholder 2">
            <a:extLst>
              <a:ext uri="{FF2B5EF4-FFF2-40B4-BE49-F238E27FC236}">
                <a16:creationId xmlns:a16="http://schemas.microsoft.com/office/drawing/2014/main" id="{B0F858AE-2A2A-C9D4-DF0D-7ED4E64E64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B84E07-458A-8ED9-BA3C-551A6B0529AA}"/>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431153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C99A6-EC17-73FD-5982-2ED1D701B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12EE10-5A19-5EED-CAC2-0D06D3F6A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E4F12-5132-4D6D-C5EB-2EEF2D893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0D985-4F16-39DE-897C-26EAD3924CDA}"/>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6" name="Footer Placeholder 5">
            <a:extLst>
              <a:ext uri="{FF2B5EF4-FFF2-40B4-BE49-F238E27FC236}">
                <a16:creationId xmlns:a16="http://schemas.microsoft.com/office/drawing/2014/main" id="{14807300-84A0-8E97-16EB-C6EC46B07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F3EE2-9957-6D40-17F8-7E3C6F5C9519}"/>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67493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156F-257E-9696-D8BD-A1733C086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B5CB3-B8B4-0183-7EAB-2866BD281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E5C16-881B-A18D-D129-82FBD92BC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851D9-7306-9D04-0D7E-558CC3816AE0}"/>
              </a:ext>
            </a:extLst>
          </p:cNvPr>
          <p:cNvSpPr>
            <a:spLocks noGrp="1"/>
          </p:cNvSpPr>
          <p:nvPr>
            <p:ph type="dt" sz="half" idx="10"/>
          </p:nvPr>
        </p:nvSpPr>
        <p:spPr/>
        <p:txBody>
          <a:bodyPr/>
          <a:lstStyle/>
          <a:p>
            <a:fld id="{2F21B5DA-51A7-3946-B58E-77D58C60FDA8}" type="datetimeFigureOut">
              <a:rPr lang="en-US" smtClean="0"/>
              <a:t>5/27/26</a:t>
            </a:fld>
            <a:endParaRPr lang="en-US"/>
          </a:p>
        </p:txBody>
      </p:sp>
      <p:sp>
        <p:nvSpPr>
          <p:cNvPr id="6" name="Footer Placeholder 5">
            <a:extLst>
              <a:ext uri="{FF2B5EF4-FFF2-40B4-BE49-F238E27FC236}">
                <a16:creationId xmlns:a16="http://schemas.microsoft.com/office/drawing/2014/main" id="{4E9EB863-FC8D-EA4D-C262-86E34D5DE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929F3-BA9C-0976-26F8-35748A413A0E}"/>
              </a:ext>
            </a:extLst>
          </p:cNvPr>
          <p:cNvSpPr>
            <a:spLocks noGrp="1"/>
          </p:cNvSpPr>
          <p:nvPr>
            <p:ph type="sldNum" sz="quarter" idx="12"/>
          </p:nvPr>
        </p:nvSpPr>
        <p:spPr/>
        <p:txBody>
          <a:bodyPr/>
          <a:lstStyle/>
          <a:p>
            <a:fld id="{D38CD011-2BA0-7446-A336-DB82BF242E7C}" type="slidenum">
              <a:rPr lang="en-US" smtClean="0"/>
              <a:t>‹#›</a:t>
            </a:fld>
            <a:endParaRPr lang="en-US"/>
          </a:p>
        </p:txBody>
      </p:sp>
    </p:spTree>
    <p:extLst>
      <p:ext uri="{BB962C8B-B14F-4D97-AF65-F5344CB8AC3E}">
        <p14:creationId xmlns:p14="http://schemas.microsoft.com/office/powerpoint/2010/main" val="118890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FE49C-7E70-4151-27B3-C0E63E395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39D6F82-574B-C8FF-4077-06C18E198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B95CE-1269-BED0-9BAB-8CE676402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21B5DA-51A7-3946-B58E-77D58C60FDA8}" type="datetimeFigureOut">
              <a:rPr lang="en-US" smtClean="0"/>
              <a:t>5/27/26</a:t>
            </a:fld>
            <a:endParaRPr lang="en-US"/>
          </a:p>
        </p:txBody>
      </p:sp>
      <p:sp>
        <p:nvSpPr>
          <p:cNvPr id="5" name="Footer Placeholder 4">
            <a:extLst>
              <a:ext uri="{FF2B5EF4-FFF2-40B4-BE49-F238E27FC236}">
                <a16:creationId xmlns:a16="http://schemas.microsoft.com/office/drawing/2014/main" id="{B46B39A2-C4DF-BFFB-0958-5F192174B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86EBB2-076F-9228-82A2-8CFCA35AA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8CD011-2BA0-7446-A336-DB82BF242E7C}" type="slidenum">
              <a:rPr lang="en-US" smtClean="0"/>
              <a:t>‹#›</a:t>
            </a:fld>
            <a:endParaRPr lang="en-US"/>
          </a:p>
        </p:txBody>
      </p:sp>
    </p:spTree>
    <p:extLst>
      <p:ext uri="{BB962C8B-B14F-4D97-AF65-F5344CB8AC3E}">
        <p14:creationId xmlns:p14="http://schemas.microsoft.com/office/powerpoint/2010/main" val="55030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Inconsolata" pitchFamily="2" charset="77"/>
          <a:ea typeface="Inconsolata"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consolata" pitchFamily="2" charset="77"/>
          <a:ea typeface="Inconsolata"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consolata" pitchFamily="2" charset="77"/>
          <a:ea typeface="Inconsolata"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consolata" pitchFamily="2" charset="77"/>
          <a:ea typeface="Inconsolata"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consolata" pitchFamily="2" charset="77"/>
          <a:ea typeface="Inconsolata"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consolata" pitchFamily="2" charset="77"/>
          <a:ea typeface="Inconsolata"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70.png"/><Relationship Id="rId4" Type="http://schemas.openxmlformats.org/officeDocument/2006/relationships/customXml" Target="../ink/ink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390.png"/><Relationship Id="rId4" Type="http://schemas.openxmlformats.org/officeDocument/2006/relationships/customXml" Target="../ink/ink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9.png"/><Relationship Id="rId7" Type="http://schemas.openxmlformats.org/officeDocument/2006/relationships/customXml" Target="../ink/ink8.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40.png"/><Relationship Id="rId10" Type="http://schemas.openxmlformats.org/officeDocument/2006/relationships/image" Target="../media/image470.png"/><Relationship Id="rId4" Type="http://schemas.openxmlformats.org/officeDocument/2006/relationships/customXml" Target="../ink/ink7.xml"/><Relationship Id="rId9" Type="http://schemas.openxmlformats.org/officeDocument/2006/relationships/customXml" Target="../ink/ink9.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customXml" Target="../ink/ink11.xml"/><Relationship Id="rId4" Type="http://schemas.openxmlformats.org/officeDocument/2006/relationships/image" Target="../media/image49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3" Type="http://schemas.openxmlformats.org/officeDocument/2006/relationships/customXml" Target="../ink/ink18.xml"/><Relationship Id="rId18" Type="http://schemas.openxmlformats.org/officeDocument/2006/relationships/image" Target="../media/image62.png"/><Relationship Id="rId26" Type="http://schemas.openxmlformats.org/officeDocument/2006/relationships/image" Target="../media/image66.png"/><Relationship Id="rId39" Type="http://schemas.openxmlformats.org/officeDocument/2006/relationships/customXml" Target="../ink/ink31.xml"/><Relationship Id="rId21" Type="http://schemas.openxmlformats.org/officeDocument/2006/relationships/customXml" Target="../ink/ink22.xml"/><Relationship Id="rId34" Type="http://schemas.openxmlformats.org/officeDocument/2006/relationships/image" Target="../media/image70.png"/><Relationship Id="rId42" Type="http://schemas.openxmlformats.org/officeDocument/2006/relationships/image" Target="../media/image74.png"/><Relationship Id="rId7" Type="http://schemas.openxmlformats.org/officeDocument/2006/relationships/customXml" Target="../ink/ink15.xml"/><Relationship Id="rId2" Type="http://schemas.openxmlformats.org/officeDocument/2006/relationships/image" Target="../media/image56.png"/><Relationship Id="rId16" Type="http://schemas.openxmlformats.org/officeDocument/2006/relationships/image" Target="../media/image61.png"/><Relationship Id="rId29" Type="http://schemas.openxmlformats.org/officeDocument/2006/relationships/customXml" Target="../ink/ink26.xml"/><Relationship Id="rId1" Type="http://schemas.openxmlformats.org/officeDocument/2006/relationships/slideLayout" Target="../slideLayouts/slideLayout7.xml"/><Relationship Id="rId6" Type="http://schemas.openxmlformats.org/officeDocument/2006/relationships/image" Target="../media/image560.png"/><Relationship Id="rId11" Type="http://schemas.openxmlformats.org/officeDocument/2006/relationships/customXml" Target="../ink/ink17.xml"/><Relationship Id="rId24" Type="http://schemas.openxmlformats.org/officeDocument/2006/relationships/image" Target="../media/image65.png"/><Relationship Id="rId32" Type="http://schemas.openxmlformats.org/officeDocument/2006/relationships/image" Target="../media/image69.png"/><Relationship Id="rId37" Type="http://schemas.openxmlformats.org/officeDocument/2006/relationships/customXml" Target="../ink/ink30.xml"/><Relationship Id="rId40" Type="http://schemas.openxmlformats.org/officeDocument/2006/relationships/image" Target="../media/image73.png"/><Relationship Id="rId45" Type="http://schemas.openxmlformats.org/officeDocument/2006/relationships/customXml" Target="../ink/ink34.xml"/><Relationship Id="rId5" Type="http://schemas.openxmlformats.org/officeDocument/2006/relationships/customXml" Target="../ink/ink14.xml"/><Relationship Id="rId15" Type="http://schemas.openxmlformats.org/officeDocument/2006/relationships/customXml" Target="../ink/ink19.xml"/><Relationship Id="rId23" Type="http://schemas.openxmlformats.org/officeDocument/2006/relationships/customXml" Target="../ink/ink23.xml"/><Relationship Id="rId28" Type="http://schemas.openxmlformats.org/officeDocument/2006/relationships/image" Target="../media/image67.png"/><Relationship Id="rId36"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customXml" Target="../ink/ink21.xml"/><Relationship Id="rId31" Type="http://schemas.openxmlformats.org/officeDocument/2006/relationships/customXml" Target="../ink/ink27.xml"/><Relationship Id="rId44" Type="http://schemas.openxmlformats.org/officeDocument/2006/relationships/image" Target="../media/image75.png"/><Relationship Id="rId4" Type="http://schemas.openxmlformats.org/officeDocument/2006/relationships/image" Target="../media/image550.png"/><Relationship Id="rId9" Type="http://schemas.openxmlformats.org/officeDocument/2006/relationships/customXml" Target="../ink/ink16.xml"/><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customXml" Target="../ink/ink25.xml"/><Relationship Id="rId30" Type="http://schemas.openxmlformats.org/officeDocument/2006/relationships/image" Target="../media/image68.png"/><Relationship Id="rId35" Type="http://schemas.openxmlformats.org/officeDocument/2006/relationships/customXml" Target="../ink/ink29.xml"/><Relationship Id="rId43" Type="http://schemas.openxmlformats.org/officeDocument/2006/relationships/customXml" Target="../ink/ink33.xml"/><Relationship Id="rId8" Type="http://schemas.openxmlformats.org/officeDocument/2006/relationships/image" Target="../media/image57.png"/><Relationship Id="rId3" Type="http://schemas.openxmlformats.org/officeDocument/2006/relationships/customXml" Target="../ink/ink13.xml"/><Relationship Id="rId12" Type="http://schemas.openxmlformats.org/officeDocument/2006/relationships/image" Target="../media/image59.png"/><Relationship Id="rId17" Type="http://schemas.openxmlformats.org/officeDocument/2006/relationships/customXml" Target="../ink/ink20.xml"/><Relationship Id="rId25" Type="http://schemas.openxmlformats.org/officeDocument/2006/relationships/customXml" Target="../ink/ink24.xml"/><Relationship Id="rId33" Type="http://schemas.openxmlformats.org/officeDocument/2006/relationships/customXml" Target="../ink/ink28.xml"/><Relationship Id="rId38" Type="http://schemas.openxmlformats.org/officeDocument/2006/relationships/image" Target="../media/image72.png"/><Relationship Id="rId46" Type="http://schemas.openxmlformats.org/officeDocument/2006/relationships/image" Target="../media/image76.png"/><Relationship Id="rId20" Type="http://schemas.openxmlformats.org/officeDocument/2006/relationships/image" Target="../media/image63.png"/><Relationship Id="rId41" Type="http://schemas.openxmlformats.org/officeDocument/2006/relationships/customXml" Target="../ink/ink3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customXml" Target="../ink/ink36.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customXml" Target="../ink/ink35.xm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customXml" Target="../ink/ink3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customXml" Target="../ink/ink41.xml"/><Relationship Id="rId13" Type="http://schemas.openxmlformats.org/officeDocument/2006/relationships/image" Target="../media/image95.png"/><Relationship Id="rId18" Type="http://schemas.openxmlformats.org/officeDocument/2006/relationships/image" Target="../media/image98.png"/><Relationship Id="rId3" Type="http://schemas.openxmlformats.org/officeDocument/2006/relationships/customXml" Target="../ink/ink38.xml"/><Relationship Id="rId7" Type="http://schemas.openxmlformats.org/officeDocument/2006/relationships/image" Target="../media/image92.png"/><Relationship Id="rId12" Type="http://schemas.openxmlformats.org/officeDocument/2006/relationships/customXml" Target="../ink/ink43.xml"/><Relationship Id="rId17" Type="http://schemas.openxmlformats.org/officeDocument/2006/relationships/image" Target="../media/image97.png"/><Relationship Id="rId2" Type="http://schemas.openxmlformats.org/officeDocument/2006/relationships/image" Target="../media/image90.png"/><Relationship Id="rId16" Type="http://schemas.openxmlformats.org/officeDocument/2006/relationships/customXml" Target="../ink/ink45.xml"/><Relationship Id="rId1" Type="http://schemas.openxmlformats.org/officeDocument/2006/relationships/slideLayout" Target="../slideLayouts/slideLayout7.xml"/><Relationship Id="rId6" Type="http://schemas.openxmlformats.org/officeDocument/2006/relationships/customXml" Target="../ink/ink40.xml"/><Relationship Id="rId11" Type="http://schemas.openxmlformats.org/officeDocument/2006/relationships/image" Target="../media/image94.png"/><Relationship Id="rId5" Type="http://schemas.openxmlformats.org/officeDocument/2006/relationships/customXml" Target="../ink/ink39.xml"/><Relationship Id="rId15" Type="http://schemas.openxmlformats.org/officeDocument/2006/relationships/image" Target="../media/image96.png"/><Relationship Id="rId10" Type="http://schemas.openxmlformats.org/officeDocument/2006/relationships/customXml" Target="../ink/ink42.xml"/><Relationship Id="rId4" Type="http://schemas.openxmlformats.org/officeDocument/2006/relationships/image" Target="../media/image91.png"/><Relationship Id="rId9" Type="http://schemas.openxmlformats.org/officeDocument/2006/relationships/image" Target="../media/image93.png"/><Relationship Id="rId14" Type="http://schemas.openxmlformats.org/officeDocument/2006/relationships/customXml" Target="../ink/ink4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3.png"/><Relationship Id="rId7"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customXml" Target="../ink/ink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9E55-6389-CFB2-F4F1-5CD82FD67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63518-33C2-FF6E-3317-01BEA470E925}"/>
              </a:ext>
            </a:extLst>
          </p:cNvPr>
          <p:cNvSpPr>
            <a:spLocks noGrp="1"/>
          </p:cNvSpPr>
          <p:nvPr>
            <p:ph type="ctrTitle"/>
          </p:nvPr>
        </p:nvSpPr>
        <p:spPr/>
        <p:txBody>
          <a:bodyPr/>
          <a:lstStyle/>
          <a:p>
            <a:r>
              <a:rPr lang="en-US" dirty="0" err="1"/>
              <a:t>Tampermonkey</a:t>
            </a:r>
            <a:r>
              <a:rPr lang="en-US" dirty="0"/>
              <a:t> 101</a:t>
            </a:r>
          </a:p>
        </p:txBody>
      </p:sp>
      <p:sp>
        <p:nvSpPr>
          <p:cNvPr id="3" name="Subtitle 2">
            <a:extLst>
              <a:ext uri="{FF2B5EF4-FFF2-40B4-BE49-F238E27FC236}">
                <a16:creationId xmlns:a16="http://schemas.microsoft.com/office/drawing/2014/main" id="{BA100810-5756-F9AB-D67D-8CCC8C905390}"/>
              </a:ext>
            </a:extLst>
          </p:cNvPr>
          <p:cNvSpPr>
            <a:spLocks noGrp="1"/>
          </p:cNvSpPr>
          <p:nvPr>
            <p:ph type="subTitle" idx="1"/>
          </p:nvPr>
        </p:nvSpPr>
        <p:spPr/>
        <p:txBody>
          <a:bodyPr>
            <a:normAutofit lnSpcReduction="10000"/>
          </a:bodyPr>
          <a:lstStyle/>
          <a:p>
            <a:r>
              <a:rPr lang="en-US" dirty="0"/>
              <a:t>Jonathan Soma</a:t>
            </a:r>
          </a:p>
          <a:p>
            <a:r>
              <a:rPr lang="en-US" dirty="0"/>
              <a:t>js4571@columbia.edu • </a:t>
            </a:r>
            <a:r>
              <a:rPr lang="en-US" dirty="0" err="1"/>
              <a:t>dangerscarf</a:t>
            </a:r>
            <a:endParaRPr lang="en-US" dirty="0"/>
          </a:p>
          <a:p>
            <a:r>
              <a:rPr lang="en-US" dirty="0"/>
              <a:t>Columbia University</a:t>
            </a:r>
          </a:p>
          <a:p>
            <a:r>
              <a:rPr lang="en-US" dirty="0" err="1"/>
              <a:t>bit.ly</a:t>
            </a:r>
            <a:r>
              <a:rPr lang="en-US" dirty="0"/>
              <a:t>/dh-</a:t>
            </a:r>
            <a:r>
              <a:rPr lang="en-US" dirty="0" err="1"/>
              <a:t>tampermonkey</a:t>
            </a:r>
            <a:endParaRPr lang="en-US" dirty="0"/>
          </a:p>
        </p:txBody>
      </p:sp>
      <p:sp>
        <p:nvSpPr>
          <p:cNvPr id="4" name="TextBox 3">
            <a:extLst>
              <a:ext uri="{FF2B5EF4-FFF2-40B4-BE49-F238E27FC236}">
                <a16:creationId xmlns:a16="http://schemas.microsoft.com/office/drawing/2014/main" id="{EAAC820E-94C2-7A39-E984-4586F9E1F16A}"/>
              </a:ext>
            </a:extLst>
          </p:cNvPr>
          <p:cNvSpPr txBox="1"/>
          <p:nvPr/>
        </p:nvSpPr>
        <p:spPr>
          <a:xfrm rot="21291265">
            <a:off x="469378" y="1152866"/>
            <a:ext cx="10187404" cy="707886"/>
          </a:xfrm>
          <a:prstGeom prst="rect">
            <a:avLst/>
          </a:prstGeom>
          <a:solidFill>
            <a:srgbClr val="FFFF00"/>
          </a:solidFill>
        </p:spPr>
        <p:txBody>
          <a:bodyPr wrap="none" rtlCol="0">
            <a:spAutoFit/>
          </a:bodyPr>
          <a:lstStyle/>
          <a:p>
            <a:r>
              <a:rPr lang="en-US" sz="4000" dirty="0">
                <a:latin typeface="Inconsolata" pitchFamily="2" charset="77"/>
                <a:ea typeface="Inconsolata" pitchFamily="2" charset="77"/>
              </a:rPr>
              <a:t>Hack your CMS (and the rest of the web)</a:t>
            </a:r>
          </a:p>
        </p:txBody>
      </p:sp>
      <p:pic>
        <p:nvPicPr>
          <p:cNvPr id="5" name="Picture 4">
            <a:extLst>
              <a:ext uri="{FF2B5EF4-FFF2-40B4-BE49-F238E27FC236}">
                <a16:creationId xmlns:a16="http://schemas.microsoft.com/office/drawing/2014/main" id="{E31B3339-2741-3520-2329-7B23288B060E}"/>
              </a:ext>
            </a:extLst>
          </p:cNvPr>
          <p:cNvPicPr>
            <a:picLocks noChangeAspect="1"/>
          </p:cNvPicPr>
          <p:nvPr/>
        </p:nvPicPr>
        <p:blipFill>
          <a:blip r:embed="rId2"/>
          <a:stretch>
            <a:fillRect/>
          </a:stretch>
        </p:blipFill>
        <p:spPr>
          <a:xfrm>
            <a:off x="9757511" y="2116286"/>
            <a:ext cx="1976327" cy="1976327"/>
          </a:xfrm>
          <a:prstGeom prst="rect">
            <a:avLst/>
          </a:prstGeom>
        </p:spPr>
      </p:pic>
    </p:spTree>
    <p:extLst>
      <p:ext uri="{BB962C8B-B14F-4D97-AF65-F5344CB8AC3E}">
        <p14:creationId xmlns:p14="http://schemas.microsoft.com/office/powerpoint/2010/main" val="119869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AE0F47-738D-71FE-D311-8EE85267AD16}"/>
              </a:ext>
            </a:extLst>
          </p:cNvPr>
          <p:cNvPicPr>
            <a:picLocks noChangeAspect="1"/>
          </p:cNvPicPr>
          <p:nvPr/>
        </p:nvPicPr>
        <p:blipFill>
          <a:blip r:embed="rId2"/>
          <a:stretch>
            <a:fillRect/>
          </a:stretch>
        </p:blipFill>
        <p:spPr>
          <a:xfrm>
            <a:off x="0" y="0"/>
            <a:ext cx="7969901" cy="3818238"/>
          </a:xfrm>
          <a:prstGeom prst="rect">
            <a:avLst/>
          </a:prstGeom>
        </p:spPr>
      </p:pic>
      <p:pic>
        <p:nvPicPr>
          <p:cNvPr id="5" name="Picture 4">
            <a:extLst>
              <a:ext uri="{FF2B5EF4-FFF2-40B4-BE49-F238E27FC236}">
                <a16:creationId xmlns:a16="http://schemas.microsoft.com/office/drawing/2014/main" id="{50564C11-FE24-AC55-3349-5BF67D97FA68}"/>
              </a:ext>
            </a:extLst>
          </p:cNvPr>
          <p:cNvPicPr>
            <a:picLocks noChangeAspect="1"/>
          </p:cNvPicPr>
          <p:nvPr/>
        </p:nvPicPr>
        <p:blipFill>
          <a:blip r:embed="rId3"/>
          <a:stretch>
            <a:fillRect/>
          </a:stretch>
        </p:blipFill>
        <p:spPr>
          <a:xfrm rot="21249844">
            <a:off x="4565651" y="1748640"/>
            <a:ext cx="7651063" cy="5727198"/>
          </a:xfrm>
          <a:prstGeom prst="rect">
            <a:avLst/>
          </a:prstGeom>
        </p:spPr>
      </p:pic>
    </p:spTree>
    <p:extLst>
      <p:ext uri="{BB962C8B-B14F-4D97-AF65-F5344CB8AC3E}">
        <p14:creationId xmlns:p14="http://schemas.microsoft.com/office/powerpoint/2010/main" val="184747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3DE9E-2C44-C5E1-4897-611DA38A18F6}"/>
              </a:ext>
            </a:extLst>
          </p:cNvPr>
          <p:cNvPicPr>
            <a:picLocks noChangeAspect="1"/>
          </p:cNvPicPr>
          <p:nvPr/>
        </p:nvPicPr>
        <p:blipFill>
          <a:blip r:embed="rId2"/>
          <a:stretch>
            <a:fillRect/>
          </a:stretch>
        </p:blipFill>
        <p:spPr>
          <a:xfrm>
            <a:off x="0" y="-623312"/>
            <a:ext cx="12192000" cy="8104624"/>
          </a:xfrm>
          <a:prstGeom prst="rect">
            <a:avLst/>
          </a:prstGeom>
        </p:spPr>
      </p:pic>
      <p:pic>
        <p:nvPicPr>
          <p:cNvPr id="2" name="Picture 1">
            <a:extLst>
              <a:ext uri="{FF2B5EF4-FFF2-40B4-BE49-F238E27FC236}">
                <a16:creationId xmlns:a16="http://schemas.microsoft.com/office/drawing/2014/main" id="{2E9D3906-EB83-E29F-4BE2-2121936F6129}"/>
              </a:ext>
            </a:extLst>
          </p:cNvPr>
          <p:cNvPicPr>
            <a:picLocks noChangeAspect="1"/>
          </p:cNvPicPr>
          <p:nvPr/>
        </p:nvPicPr>
        <p:blipFill>
          <a:blip r:embed="rId3"/>
          <a:srcRect t="34322"/>
          <a:stretch>
            <a:fillRect/>
          </a:stretch>
        </p:blipFill>
        <p:spPr>
          <a:xfrm rot="21188803">
            <a:off x="3853249" y="2879125"/>
            <a:ext cx="7772400" cy="1553412"/>
          </a:xfrm>
          <a:prstGeom prst="rect">
            <a:avLst/>
          </a:prstGeom>
        </p:spPr>
      </p:pic>
    </p:spTree>
    <p:extLst>
      <p:ext uri="{BB962C8B-B14F-4D97-AF65-F5344CB8AC3E}">
        <p14:creationId xmlns:p14="http://schemas.microsoft.com/office/powerpoint/2010/main" val="133341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B12B9-0853-A3CE-BE15-5A213526B181}"/>
              </a:ext>
            </a:extLst>
          </p:cNvPr>
          <p:cNvPicPr>
            <a:picLocks noChangeAspect="1"/>
          </p:cNvPicPr>
          <p:nvPr/>
        </p:nvPicPr>
        <p:blipFill>
          <a:blip r:embed="rId2"/>
          <a:stretch>
            <a:fillRect/>
          </a:stretch>
        </p:blipFill>
        <p:spPr>
          <a:xfrm>
            <a:off x="0" y="0"/>
            <a:ext cx="5392789" cy="6858000"/>
          </a:xfrm>
          <a:prstGeom prst="rect">
            <a:avLst/>
          </a:prstGeom>
        </p:spPr>
      </p:pic>
      <p:pic>
        <p:nvPicPr>
          <p:cNvPr id="4" name="Picture 3">
            <a:extLst>
              <a:ext uri="{FF2B5EF4-FFF2-40B4-BE49-F238E27FC236}">
                <a16:creationId xmlns:a16="http://schemas.microsoft.com/office/drawing/2014/main" id="{21793848-B757-6774-9686-BA453D34E335}"/>
              </a:ext>
            </a:extLst>
          </p:cNvPr>
          <p:cNvPicPr>
            <a:picLocks noChangeAspect="1"/>
          </p:cNvPicPr>
          <p:nvPr/>
        </p:nvPicPr>
        <p:blipFill>
          <a:blip r:embed="rId3"/>
          <a:stretch>
            <a:fillRect/>
          </a:stretch>
        </p:blipFill>
        <p:spPr>
          <a:xfrm>
            <a:off x="4444127" y="0"/>
            <a:ext cx="2859609" cy="6858000"/>
          </a:xfrm>
          <a:prstGeom prst="rect">
            <a:avLst/>
          </a:prstGeom>
        </p:spPr>
      </p:pic>
      <p:pic>
        <p:nvPicPr>
          <p:cNvPr id="5" name="Picture 4">
            <a:extLst>
              <a:ext uri="{FF2B5EF4-FFF2-40B4-BE49-F238E27FC236}">
                <a16:creationId xmlns:a16="http://schemas.microsoft.com/office/drawing/2014/main" id="{DE018E07-763C-04C2-A7F4-CE9F50A5F98F}"/>
              </a:ext>
            </a:extLst>
          </p:cNvPr>
          <p:cNvPicPr>
            <a:picLocks noChangeAspect="1"/>
          </p:cNvPicPr>
          <p:nvPr/>
        </p:nvPicPr>
        <p:blipFill>
          <a:blip r:embed="rId4"/>
          <a:stretch>
            <a:fillRect/>
          </a:stretch>
        </p:blipFill>
        <p:spPr>
          <a:xfrm>
            <a:off x="7022404" y="0"/>
            <a:ext cx="3880725" cy="6858000"/>
          </a:xfrm>
          <a:prstGeom prst="rect">
            <a:avLst/>
          </a:prstGeom>
        </p:spPr>
      </p:pic>
      <p:pic>
        <p:nvPicPr>
          <p:cNvPr id="6" name="Picture 5">
            <a:extLst>
              <a:ext uri="{FF2B5EF4-FFF2-40B4-BE49-F238E27FC236}">
                <a16:creationId xmlns:a16="http://schemas.microsoft.com/office/drawing/2014/main" id="{48B15AD6-E5CF-FB7E-62FC-22397FFC6EC5}"/>
              </a:ext>
            </a:extLst>
          </p:cNvPr>
          <p:cNvPicPr>
            <a:picLocks noChangeAspect="1"/>
          </p:cNvPicPr>
          <p:nvPr/>
        </p:nvPicPr>
        <p:blipFill>
          <a:blip r:embed="rId5"/>
          <a:stretch>
            <a:fillRect/>
          </a:stretch>
        </p:blipFill>
        <p:spPr>
          <a:xfrm>
            <a:off x="9836916" y="0"/>
            <a:ext cx="2936631" cy="6858000"/>
          </a:xfrm>
          <a:prstGeom prst="rect">
            <a:avLst/>
          </a:prstGeom>
        </p:spPr>
      </p:pic>
    </p:spTree>
    <p:extLst>
      <p:ext uri="{BB962C8B-B14F-4D97-AF65-F5344CB8AC3E}">
        <p14:creationId xmlns:p14="http://schemas.microsoft.com/office/powerpoint/2010/main" val="364268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54726-F2BC-B1D5-CD78-92E97B49CECF}"/>
              </a:ext>
            </a:extLst>
          </p:cNvPr>
          <p:cNvPicPr>
            <a:picLocks noChangeAspect="1"/>
          </p:cNvPicPr>
          <p:nvPr/>
        </p:nvPicPr>
        <p:blipFill>
          <a:blip r:embed="rId2"/>
          <a:stretch>
            <a:fillRect/>
          </a:stretch>
        </p:blipFill>
        <p:spPr>
          <a:xfrm>
            <a:off x="0" y="0"/>
            <a:ext cx="12192000" cy="7434631"/>
          </a:xfrm>
          <a:prstGeom prst="rect">
            <a:avLst/>
          </a:prstGeom>
        </p:spPr>
      </p:pic>
    </p:spTree>
    <p:extLst>
      <p:ext uri="{BB962C8B-B14F-4D97-AF65-F5344CB8AC3E}">
        <p14:creationId xmlns:p14="http://schemas.microsoft.com/office/powerpoint/2010/main" val="238162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4DF2FA-328A-9EE5-BA7D-94BAEE69DBDF}"/>
              </a:ext>
            </a:extLst>
          </p:cNvPr>
          <p:cNvPicPr>
            <a:picLocks noChangeAspect="1"/>
          </p:cNvPicPr>
          <p:nvPr/>
        </p:nvPicPr>
        <p:blipFill>
          <a:blip r:embed="rId2"/>
          <a:stretch>
            <a:fillRect/>
          </a:stretch>
        </p:blipFill>
        <p:spPr>
          <a:xfrm>
            <a:off x="0" y="-1"/>
            <a:ext cx="12192000" cy="7485967"/>
          </a:xfrm>
          <a:prstGeom prst="rect">
            <a:avLst/>
          </a:prstGeom>
        </p:spPr>
      </p:pic>
      <p:pic>
        <p:nvPicPr>
          <p:cNvPr id="3" name="Picture 2">
            <a:extLst>
              <a:ext uri="{FF2B5EF4-FFF2-40B4-BE49-F238E27FC236}">
                <a16:creationId xmlns:a16="http://schemas.microsoft.com/office/drawing/2014/main" id="{479C0A95-A810-CDBD-E39F-30BB0E3B7C64}"/>
              </a:ext>
            </a:extLst>
          </p:cNvPr>
          <p:cNvPicPr>
            <a:picLocks noChangeAspect="1"/>
          </p:cNvPicPr>
          <p:nvPr/>
        </p:nvPicPr>
        <p:blipFill>
          <a:blip r:embed="rId3"/>
          <a:stretch>
            <a:fillRect/>
          </a:stretch>
        </p:blipFill>
        <p:spPr>
          <a:xfrm rot="21396083">
            <a:off x="2049162" y="326799"/>
            <a:ext cx="9843260" cy="3256661"/>
          </a:xfrm>
          <a:prstGeom prst="rect">
            <a:avLst/>
          </a:prstGeom>
          <a:ln w="12700">
            <a:solidFill>
              <a:schemeClr val="tx1"/>
            </a:solidFill>
          </a:ln>
        </p:spPr>
      </p:pic>
      <p:pic>
        <p:nvPicPr>
          <p:cNvPr id="4" name="Picture 3">
            <a:extLst>
              <a:ext uri="{FF2B5EF4-FFF2-40B4-BE49-F238E27FC236}">
                <a16:creationId xmlns:a16="http://schemas.microsoft.com/office/drawing/2014/main" id="{C791472A-D7B7-FF39-3828-4766FD2A0834}"/>
              </a:ext>
            </a:extLst>
          </p:cNvPr>
          <p:cNvPicPr>
            <a:picLocks noChangeAspect="1"/>
          </p:cNvPicPr>
          <p:nvPr/>
        </p:nvPicPr>
        <p:blipFill>
          <a:blip r:embed="rId4"/>
          <a:stretch>
            <a:fillRect/>
          </a:stretch>
        </p:blipFill>
        <p:spPr>
          <a:xfrm rot="300461">
            <a:off x="2662122" y="3141523"/>
            <a:ext cx="9230300" cy="2295451"/>
          </a:xfrm>
          <a:prstGeom prst="rect">
            <a:avLst/>
          </a:prstGeom>
          <a:ln w="12700">
            <a:solidFill>
              <a:schemeClr val="tx1"/>
            </a:solidFill>
          </a:ln>
        </p:spPr>
      </p:pic>
      <p:pic>
        <p:nvPicPr>
          <p:cNvPr id="5" name="Picture 4">
            <a:extLst>
              <a:ext uri="{FF2B5EF4-FFF2-40B4-BE49-F238E27FC236}">
                <a16:creationId xmlns:a16="http://schemas.microsoft.com/office/drawing/2014/main" id="{BABC3B8B-46E4-4FAB-850A-CA55C57F3E81}"/>
              </a:ext>
            </a:extLst>
          </p:cNvPr>
          <p:cNvPicPr>
            <a:picLocks noChangeAspect="1"/>
          </p:cNvPicPr>
          <p:nvPr/>
        </p:nvPicPr>
        <p:blipFill>
          <a:blip r:embed="rId5"/>
          <a:stretch>
            <a:fillRect/>
          </a:stretch>
        </p:blipFill>
        <p:spPr>
          <a:xfrm rot="21351054">
            <a:off x="566351" y="4868719"/>
            <a:ext cx="7772400" cy="2567821"/>
          </a:xfrm>
          <a:prstGeom prst="rect">
            <a:avLst/>
          </a:prstGeom>
          <a:ln w="12700">
            <a:solidFill>
              <a:schemeClr val="tx1"/>
            </a:solidFill>
          </a:ln>
        </p:spPr>
      </p:pic>
      <p:pic>
        <p:nvPicPr>
          <p:cNvPr id="6" name="Picture 5">
            <a:extLst>
              <a:ext uri="{FF2B5EF4-FFF2-40B4-BE49-F238E27FC236}">
                <a16:creationId xmlns:a16="http://schemas.microsoft.com/office/drawing/2014/main" id="{222923FF-4CA3-B232-FACF-7D01D401FD57}"/>
              </a:ext>
            </a:extLst>
          </p:cNvPr>
          <p:cNvPicPr>
            <a:picLocks noChangeAspect="1"/>
          </p:cNvPicPr>
          <p:nvPr/>
        </p:nvPicPr>
        <p:blipFill>
          <a:blip r:embed="rId6"/>
          <a:stretch>
            <a:fillRect/>
          </a:stretch>
        </p:blipFill>
        <p:spPr>
          <a:xfrm rot="305829">
            <a:off x="4241673" y="5595003"/>
            <a:ext cx="7772400" cy="1908742"/>
          </a:xfrm>
          <a:prstGeom prst="rect">
            <a:avLst/>
          </a:prstGeom>
          <a:ln w="12700">
            <a:solidFill>
              <a:schemeClr val="tx1"/>
            </a:solidFill>
          </a:ln>
        </p:spPr>
      </p:pic>
    </p:spTree>
    <p:extLst>
      <p:ext uri="{BB962C8B-B14F-4D97-AF65-F5344CB8AC3E}">
        <p14:creationId xmlns:p14="http://schemas.microsoft.com/office/powerpoint/2010/main" val="152395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oll-smaller">
            <a:hlinkClick r:id="" action="ppaction://media"/>
            <a:extLst>
              <a:ext uri="{FF2B5EF4-FFF2-40B4-BE49-F238E27FC236}">
                <a16:creationId xmlns:a16="http://schemas.microsoft.com/office/drawing/2014/main" id="{80478482-D7F6-A810-0AE0-ADED836D7B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3175"/>
            <a:ext cx="11152187" cy="6858000"/>
          </a:xfrm>
          <a:prstGeom prst="rect">
            <a:avLst/>
          </a:prstGeom>
        </p:spPr>
      </p:pic>
    </p:spTree>
    <p:extLst>
      <p:ext uri="{BB962C8B-B14F-4D97-AF65-F5344CB8AC3E}">
        <p14:creationId xmlns:p14="http://schemas.microsoft.com/office/powerpoint/2010/main" val="42845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1BD10-81FC-D97F-25AF-DDC13963205D}"/>
              </a:ext>
            </a:extLst>
          </p:cNvPr>
          <p:cNvPicPr>
            <a:picLocks noChangeAspect="1"/>
          </p:cNvPicPr>
          <p:nvPr/>
        </p:nvPicPr>
        <p:blipFill>
          <a:blip r:embed="rId2"/>
          <a:stretch>
            <a:fillRect/>
          </a:stretch>
        </p:blipFill>
        <p:spPr>
          <a:xfrm>
            <a:off x="0" y="0"/>
            <a:ext cx="12192000" cy="7436325"/>
          </a:xfrm>
          <a:prstGeom prst="rect">
            <a:avLst/>
          </a:prstGeom>
        </p:spPr>
      </p:pic>
      <p:pic>
        <p:nvPicPr>
          <p:cNvPr id="3" name="Picture 2">
            <a:extLst>
              <a:ext uri="{FF2B5EF4-FFF2-40B4-BE49-F238E27FC236}">
                <a16:creationId xmlns:a16="http://schemas.microsoft.com/office/drawing/2014/main" id="{C3E91C2D-C93F-D3EE-E4EE-0219745F1382}"/>
              </a:ext>
            </a:extLst>
          </p:cNvPr>
          <p:cNvPicPr>
            <a:picLocks noChangeAspect="1"/>
          </p:cNvPicPr>
          <p:nvPr/>
        </p:nvPicPr>
        <p:blipFill>
          <a:blip r:embed="rId3"/>
          <a:stretch>
            <a:fillRect/>
          </a:stretch>
        </p:blipFill>
        <p:spPr>
          <a:xfrm rot="21008183">
            <a:off x="4951840" y="1970563"/>
            <a:ext cx="6920725" cy="4326643"/>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2D7B765-3EFB-06D5-2F3A-D253C55F4F8D}"/>
                  </a:ext>
                </a:extLst>
              </p14:cNvPr>
              <p14:cNvContentPartPr/>
              <p14:nvPr/>
            </p14:nvContentPartPr>
            <p14:xfrm>
              <a:off x="2696254" y="4484501"/>
              <a:ext cx="2787840" cy="2135520"/>
            </p14:xfrm>
          </p:contentPart>
        </mc:Choice>
        <mc:Fallback xmlns="">
          <p:pic>
            <p:nvPicPr>
              <p:cNvPr id="5" name="Ink 4">
                <a:extLst>
                  <a:ext uri="{FF2B5EF4-FFF2-40B4-BE49-F238E27FC236}">
                    <a16:creationId xmlns:a16="http://schemas.microsoft.com/office/drawing/2014/main" id="{D2D7B765-3EFB-06D5-2F3A-D253C55F4F8D}"/>
                  </a:ext>
                </a:extLst>
              </p:cNvPr>
              <p:cNvPicPr/>
              <p:nvPr/>
            </p:nvPicPr>
            <p:blipFill>
              <a:blip r:embed="rId5"/>
              <a:stretch>
                <a:fillRect/>
              </a:stretch>
            </p:blipFill>
            <p:spPr>
              <a:xfrm>
                <a:off x="2633614" y="4421861"/>
                <a:ext cx="2913480" cy="2261160"/>
              </a:xfrm>
              <a:prstGeom prst="rect">
                <a:avLst/>
              </a:prstGeom>
            </p:spPr>
          </p:pic>
        </mc:Fallback>
      </mc:AlternateContent>
    </p:spTree>
    <p:extLst>
      <p:ext uri="{BB962C8B-B14F-4D97-AF65-F5344CB8AC3E}">
        <p14:creationId xmlns:p14="http://schemas.microsoft.com/office/powerpoint/2010/main" val="269701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9DCC7-2E66-561A-4A2F-E6CA7F434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52B3F-7E2A-A039-D28C-1794FF1CDA18}"/>
              </a:ext>
            </a:extLst>
          </p:cNvPr>
          <p:cNvSpPr>
            <a:spLocks noGrp="1"/>
          </p:cNvSpPr>
          <p:nvPr>
            <p:ph type="title"/>
          </p:nvPr>
        </p:nvSpPr>
        <p:spPr/>
        <p:txBody>
          <a:bodyPr/>
          <a:lstStyle/>
          <a:p>
            <a:r>
              <a:rPr lang="en-US" dirty="0"/>
              <a:t>“But that’s too much work!”</a:t>
            </a:r>
          </a:p>
        </p:txBody>
      </p:sp>
      <p:sp>
        <p:nvSpPr>
          <p:cNvPr id="3" name="Text Placeholder 2">
            <a:extLst>
              <a:ext uri="{FF2B5EF4-FFF2-40B4-BE49-F238E27FC236}">
                <a16:creationId xmlns:a16="http://schemas.microsoft.com/office/drawing/2014/main" id="{28412141-AECB-D197-1759-2F78BE67AFD2}"/>
              </a:ext>
            </a:extLst>
          </p:cNvPr>
          <p:cNvSpPr>
            <a:spLocks noGrp="1"/>
          </p:cNvSpPr>
          <p:nvPr>
            <p:ph type="body" idx="1"/>
          </p:nvPr>
        </p:nvSpPr>
        <p:spPr/>
        <p:txBody>
          <a:bodyPr/>
          <a:lstStyle/>
          <a:p>
            <a:r>
              <a:rPr lang="en-US" dirty="0"/>
              <a:t>Let’s talk about adding buttons and actions to websites</a:t>
            </a:r>
          </a:p>
        </p:txBody>
      </p:sp>
    </p:spTree>
    <p:extLst>
      <p:ext uri="{BB962C8B-B14F-4D97-AF65-F5344CB8AC3E}">
        <p14:creationId xmlns:p14="http://schemas.microsoft.com/office/powerpoint/2010/main" val="167381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EA7781-6E55-11CC-D903-E604CAD64F6C}"/>
              </a:ext>
            </a:extLst>
          </p:cNvPr>
          <p:cNvPicPr>
            <a:picLocks noChangeAspect="1"/>
          </p:cNvPicPr>
          <p:nvPr/>
        </p:nvPicPr>
        <p:blipFill>
          <a:blip r:embed="rId2"/>
          <a:stretch>
            <a:fillRect/>
          </a:stretch>
        </p:blipFill>
        <p:spPr>
          <a:xfrm>
            <a:off x="2209800" y="355578"/>
            <a:ext cx="7772400" cy="6146843"/>
          </a:xfrm>
          <a:prstGeom prst="rect">
            <a:avLst/>
          </a:prstGeom>
        </p:spPr>
      </p:pic>
      <p:sp>
        <p:nvSpPr>
          <p:cNvPr id="3" name="TextBox 2">
            <a:extLst>
              <a:ext uri="{FF2B5EF4-FFF2-40B4-BE49-F238E27FC236}">
                <a16:creationId xmlns:a16="http://schemas.microsoft.com/office/drawing/2014/main" id="{704F21FF-AED0-7D4A-0B3A-217C5E0F1EAC}"/>
              </a:ext>
            </a:extLst>
          </p:cNvPr>
          <p:cNvSpPr txBox="1"/>
          <p:nvPr/>
        </p:nvSpPr>
        <p:spPr>
          <a:xfrm>
            <a:off x="4480902" y="2130056"/>
            <a:ext cx="4801314" cy="1015663"/>
          </a:xfrm>
          <a:prstGeom prst="rect">
            <a:avLst/>
          </a:prstGeom>
          <a:solidFill>
            <a:schemeClr val="accent5">
              <a:lumMod val="20000"/>
              <a:lumOff val="80000"/>
            </a:schemeClr>
          </a:solidFill>
          <a:effectLst>
            <a:outerShdw blurRad="156346" dist="71206" dir="3568881" sx="103316" sy="103316" algn="tl" rotWithShape="0">
              <a:prstClr val="black">
                <a:alpha val="72856"/>
              </a:prstClr>
            </a:outerShdw>
          </a:effectLst>
          <a:scene3d>
            <a:camera prst="orthographicFront"/>
            <a:lightRig rig="threePt" dir="t"/>
          </a:scene3d>
          <a:sp3d prstMaterial="matte">
            <a:bevelT prst="angle"/>
            <a:bevelB prst="angle"/>
          </a:sp3d>
        </p:spPr>
        <p:txBody>
          <a:bodyPr wrap="none" rtlCol="0">
            <a:spAutoFit/>
          </a:bodyPr>
          <a:lstStyle/>
          <a:p>
            <a:r>
              <a:rPr lang="en-US" sz="6000" dirty="0">
                <a:latin typeface="Inconsolata" pitchFamily="2" charset="77"/>
                <a:ea typeface="Inconsolata" pitchFamily="2" charset="77"/>
              </a:rPr>
              <a:t>Download all</a:t>
            </a:r>
          </a:p>
        </p:txBody>
      </p:sp>
      <p:pic>
        <p:nvPicPr>
          <p:cNvPr id="4" name="Picture 3" descr="Pixilated Hand Cursor 1 PNG &amp; SVG Design For T-Shirts">
            <a:extLst>
              <a:ext uri="{FF2B5EF4-FFF2-40B4-BE49-F238E27FC236}">
                <a16:creationId xmlns:a16="http://schemas.microsoft.com/office/drawing/2014/main" id="{69584C56-14AC-938E-4309-99DB579A82F7}"/>
              </a:ext>
            </a:extLst>
          </p:cNvPr>
          <p:cNvPicPr>
            <a:picLocks noChangeAspect="1"/>
          </p:cNvPicPr>
          <p:nvPr/>
        </p:nvPicPr>
        <p:blipFill>
          <a:blip r:embed="rId3"/>
          <a:stretch>
            <a:fillRect/>
          </a:stretch>
        </p:blipFill>
        <p:spPr>
          <a:xfrm>
            <a:off x="6717672" y="2637887"/>
            <a:ext cx="2564544" cy="2564544"/>
          </a:xfrm>
          <a:prstGeom prst="rect">
            <a:avLst/>
          </a:prstGeom>
        </p:spPr>
      </p:pic>
    </p:spTree>
    <p:extLst>
      <p:ext uri="{BB962C8B-B14F-4D97-AF65-F5344CB8AC3E}">
        <p14:creationId xmlns:p14="http://schemas.microsoft.com/office/powerpoint/2010/main" val="88937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2F90C-B2F0-9BCA-FF7E-5BA613F46F92}"/>
              </a:ext>
            </a:extLst>
          </p:cNvPr>
          <p:cNvPicPr>
            <a:picLocks noChangeAspect="1"/>
          </p:cNvPicPr>
          <p:nvPr/>
        </p:nvPicPr>
        <p:blipFill>
          <a:blip r:embed="rId2"/>
          <a:stretch>
            <a:fillRect/>
          </a:stretch>
        </p:blipFill>
        <p:spPr>
          <a:xfrm>
            <a:off x="306859" y="-139149"/>
            <a:ext cx="11578281" cy="7136298"/>
          </a:xfrm>
          <a:prstGeom prst="rect">
            <a:avLst/>
          </a:prstGeom>
        </p:spPr>
      </p:pic>
      <p:pic>
        <p:nvPicPr>
          <p:cNvPr id="4" name="Picture 3">
            <a:extLst>
              <a:ext uri="{FF2B5EF4-FFF2-40B4-BE49-F238E27FC236}">
                <a16:creationId xmlns:a16="http://schemas.microsoft.com/office/drawing/2014/main" id="{AE07BD24-F3A1-60C8-59CF-68F9B9EC1325}"/>
              </a:ext>
            </a:extLst>
          </p:cNvPr>
          <p:cNvPicPr>
            <a:picLocks noChangeAspect="1"/>
          </p:cNvPicPr>
          <p:nvPr/>
        </p:nvPicPr>
        <p:blipFill>
          <a:blip r:embed="rId3"/>
          <a:stretch>
            <a:fillRect/>
          </a:stretch>
        </p:blipFill>
        <p:spPr>
          <a:xfrm>
            <a:off x="306859" y="-139149"/>
            <a:ext cx="11578280" cy="7136297"/>
          </a:xfrm>
          <a:prstGeom prst="rect">
            <a:avLst/>
          </a:prstGeom>
        </p:spPr>
      </p:pic>
    </p:spTree>
    <p:extLst>
      <p:ext uri="{BB962C8B-B14F-4D97-AF65-F5344CB8AC3E}">
        <p14:creationId xmlns:p14="http://schemas.microsoft.com/office/powerpoint/2010/main" val="202650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4D6C1-663D-43B8-B6F5-64A2077FD6A5}"/>
              </a:ext>
            </a:extLst>
          </p:cNvPr>
          <p:cNvPicPr>
            <a:picLocks noChangeAspect="1"/>
          </p:cNvPicPr>
          <p:nvPr/>
        </p:nvPicPr>
        <p:blipFill>
          <a:blip r:embed="rId2"/>
          <a:stretch>
            <a:fillRect/>
          </a:stretch>
        </p:blipFill>
        <p:spPr>
          <a:xfrm>
            <a:off x="1178442" y="-1"/>
            <a:ext cx="9900684" cy="6994061"/>
          </a:xfrm>
          <a:prstGeom prst="rect">
            <a:avLst/>
          </a:prstGeom>
        </p:spPr>
      </p:pic>
      <p:pic>
        <p:nvPicPr>
          <p:cNvPr id="3" name="Picture 2">
            <a:extLst>
              <a:ext uri="{FF2B5EF4-FFF2-40B4-BE49-F238E27FC236}">
                <a16:creationId xmlns:a16="http://schemas.microsoft.com/office/drawing/2014/main" id="{E4A1E48B-1D61-A766-ED3D-A81485B05F42}"/>
              </a:ext>
            </a:extLst>
          </p:cNvPr>
          <p:cNvPicPr>
            <a:picLocks noChangeAspect="1"/>
          </p:cNvPicPr>
          <p:nvPr/>
        </p:nvPicPr>
        <p:blipFill>
          <a:blip r:embed="rId3"/>
          <a:stretch>
            <a:fillRect/>
          </a:stretch>
        </p:blipFill>
        <p:spPr>
          <a:xfrm rot="289546">
            <a:off x="1770388" y="3253563"/>
            <a:ext cx="5708139" cy="2206993"/>
          </a:xfrm>
          <a:prstGeom prst="rect">
            <a:avLst/>
          </a:prstGeom>
          <a:ln w="12700">
            <a:solidFill>
              <a:schemeClr val="tx1"/>
            </a:solidFill>
          </a:ln>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C07AF186-B7EC-6C26-B01E-0FF53F9AD355}"/>
                  </a:ext>
                </a:extLst>
              </p14:cNvPr>
              <p14:cNvContentPartPr/>
              <p14:nvPr/>
            </p14:nvContentPartPr>
            <p14:xfrm>
              <a:off x="5137414" y="1739861"/>
              <a:ext cx="2163600" cy="1321920"/>
            </p14:xfrm>
          </p:contentPart>
        </mc:Choice>
        <mc:Fallback>
          <p:pic>
            <p:nvPicPr>
              <p:cNvPr id="5" name="Ink 4">
                <a:extLst>
                  <a:ext uri="{FF2B5EF4-FFF2-40B4-BE49-F238E27FC236}">
                    <a16:creationId xmlns:a16="http://schemas.microsoft.com/office/drawing/2014/main" id="{C07AF186-B7EC-6C26-B01E-0FF53F9AD355}"/>
                  </a:ext>
                </a:extLst>
              </p:cNvPr>
              <p:cNvPicPr/>
              <p:nvPr/>
            </p:nvPicPr>
            <p:blipFill>
              <a:blip r:embed="rId5"/>
              <a:stretch>
                <a:fillRect/>
              </a:stretch>
            </p:blipFill>
            <p:spPr>
              <a:xfrm>
                <a:off x="5074774" y="1676861"/>
                <a:ext cx="2289240" cy="1447560"/>
              </a:xfrm>
              <a:prstGeom prst="rect">
                <a:avLst/>
              </a:prstGeom>
            </p:spPr>
          </p:pic>
        </mc:Fallback>
      </mc:AlternateContent>
    </p:spTree>
    <p:extLst>
      <p:ext uri="{BB962C8B-B14F-4D97-AF65-F5344CB8AC3E}">
        <p14:creationId xmlns:p14="http://schemas.microsoft.com/office/powerpoint/2010/main" val="18033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45D68-84B9-6312-30DF-9404D846A3FA}"/>
              </a:ext>
            </a:extLst>
          </p:cNvPr>
          <p:cNvPicPr>
            <a:picLocks noChangeAspect="1"/>
          </p:cNvPicPr>
          <p:nvPr/>
        </p:nvPicPr>
        <p:blipFill>
          <a:blip r:embed="rId2"/>
          <a:stretch>
            <a:fillRect/>
          </a:stretch>
        </p:blipFill>
        <p:spPr>
          <a:xfrm>
            <a:off x="2209800" y="203157"/>
            <a:ext cx="7772400" cy="6451686"/>
          </a:xfrm>
          <a:prstGeom prst="rect">
            <a:avLst/>
          </a:prstGeom>
        </p:spPr>
      </p:pic>
    </p:spTree>
    <p:extLst>
      <p:ext uri="{BB962C8B-B14F-4D97-AF65-F5344CB8AC3E}">
        <p14:creationId xmlns:p14="http://schemas.microsoft.com/office/powerpoint/2010/main" val="415913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83593-579D-6AE7-CBAF-2126E5D8EBEC}"/>
              </a:ext>
            </a:extLst>
          </p:cNvPr>
          <p:cNvPicPr>
            <a:picLocks noChangeAspect="1"/>
          </p:cNvPicPr>
          <p:nvPr/>
        </p:nvPicPr>
        <p:blipFill>
          <a:blip r:embed="rId2"/>
          <a:stretch>
            <a:fillRect/>
          </a:stretch>
        </p:blipFill>
        <p:spPr>
          <a:xfrm>
            <a:off x="306859" y="-139149"/>
            <a:ext cx="11578280" cy="7136297"/>
          </a:xfrm>
          <a:prstGeom prst="rect">
            <a:avLst/>
          </a:prstGeom>
        </p:spPr>
      </p:pic>
      <p:pic>
        <p:nvPicPr>
          <p:cNvPr id="2" name="Picture 1">
            <a:extLst>
              <a:ext uri="{FF2B5EF4-FFF2-40B4-BE49-F238E27FC236}">
                <a16:creationId xmlns:a16="http://schemas.microsoft.com/office/drawing/2014/main" id="{900FF7FD-C2A1-2E17-C82E-898F8FFCB5D2}"/>
              </a:ext>
            </a:extLst>
          </p:cNvPr>
          <p:cNvPicPr>
            <a:picLocks noChangeAspect="1"/>
          </p:cNvPicPr>
          <p:nvPr/>
        </p:nvPicPr>
        <p:blipFill>
          <a:blip r:embed="rId3"/>
          <a:stretch>
            <a:fillRect/>
          </a:stretch>
        </p:blipFill>
        <p:spPr>
          <a:xfrm rot="21407711">
            <a:off x="1322173" y="1464133"/>
            <a:ext cx="6604343" cy="3929734"/>
          </a:xfrm>
          <a:prstGeom prst="rect">
            <a:avLst/>
          </a:prstGeom>
        </p:spPr>
      </p:pic>
    </p:spTree>
    <p:extLst>
      <p:ext uri="{BB962C8B-B14F-4D97-AF65-F5344CB8AC3E}">
        <p14:creationId xmlns:p14="http://schemas.microsoft.com/office/powerpoint/2010/main" val="2488564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8B0CE-EC1C-B33F-2AFF-048F78ACCADE}"/>
              </a:ext>
            </a:extLst>
          </p:cNvPr>
          <p:cNvPicPr>
            <a:picLocks noChangeAspect="1"/>
          </p:cNvPicPr>
          <p:nvPr/>
        </p:nvPicPr>
        <p:blipFill>
          <a:blip r:embed="rId2"/>
          <a:stretch>
            <a:fillRect/>
          </a:stretch>
        </p:blipFill>
        <p:spPr>
          <a:xfrm>
            <a:off x="2209800" y="355578"/>
            <a:ext cx="7772400" cy="6146843"/>
          </a:xfrm>
          <a:prstGeom prst="rect">
            <a:avLst/>
          </a:prstGeom>
        </p:spPr>
      </p:pic>
    </p:spTree>
    <p:extLst>
      <p:ext uri="{BB962C8B-B14F-4D97-AF65-F5344CB8AC3E}">
        <p14:creationId xmlns:p14="http://schemas.microsoft.com/office/powerpoint/2010/main" val="351750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E21ED3-D57B-FE80-F090-F6222B490856}"/>
              </a:ext>
            </a:extLst>
          </p:cNvPr>
          <p:cNvPicPr>
            <a:picLocks noChangeAspect="1"/>
          </p:cNvPicPr>
          <p:nvPr/>
        </p:nvPicPr>
        <p:blipFill>
          <a:blip r:embed="rId2"/>
          <a:stretch>
            <a:fillRect/>
          </a:stretch>
        </p:blipFill>
        <p:spPr>
          <a:xfrm>
            <a:off x="1541124" y="503434"/>
            <a:ext cx="13921483" cy="11009877"/>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C39CA1-6C18-5935-CEB2-29EB51AD9DE2}"/>
                  </a:ext>
                </a:extLst>
              </p14:cNvPr>
              <p14:cNvContentPartPr/>
              <p14:nvPr/>
            </p14:nvContentPartPr>
            <p14:xfrm>
              <a:off x="1047952" y="1049396"/>
              <a:ext cx="5743800" cy="2655360"/>
            </p14:xfrm>
          </p:contentPart>
        </mc:Choice>
        <mc:Fallback xmlns="">
          <p:pic>
            <p:nvPicPr>
              <p:cNvPr id="6" name="Ink 5">
                <a:extLst>
                  <a:ext uri="{FF2B5EF4-FFF2-40B4-BE49-F238E27FC236}">
                    <a16:creationId xmlns:a16="http://schemas.microsoft.com/office/drawing/2014/main" id="{E4C39CA1-6C18-5935-CEB2-29EB51AD9DE2}"/>
                  </a:ext>
                </a:extLst>
              </p:cNvPr>
              <p:cNvPicPr/>
              <p:nvPr/>
            </p:nvPicPr>
            <p:blipFill>
              <a:blip r:embed="rId4"/>
              <a:stretch>
                <a:fillRect/>
              </a:stretch>
            </p:blipFill>
            <p:spPr>
              <a:xfrm>
                <a:off x="985312" y="986756"/>
                <a:ext cx="5869440" cy="2781000"/>
              </a:xfrm>
              <a:prstGeom prst="rect">
                <a:avLst/>
              </a:prstGeom>
            </p:spPr>
          </p:pic>
        </mc:Fallback>
      </mc:AlternateContent>
    </p:spTree>
    <p:extLst>
      <p:ext uri="{BB962C8B-B14F-4D97-AF65-F5344CB8AC3E}">
        <p14:creationId xmlns:p14="http://schemas.microsoft.com/office/powerpoint/2010/main" val="172442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8A655-270D-E4BF-6721-5065E5F9587C}"/>
              </a:ext>
            </a:extLst>
          </p:cNvPr>
          <p:cNvPicPr>
            <a:picLocks noChangeAspect="1"/>
          </p:cNvPicPr>
          <p:nvPr/>
        </p:nvPicPr>
        <p:blipFill>
          <a:blip r:embed="rId2"/>
          <a:stretch>
            <a:fillRect/>
          </a:stretch>
        </p:blipFill>
        <p:spPr>
          <a:xfrm>
            <a:off x="-1140431" y="-2951933"/>
            <a:ext cx="13773365" cy="10892737"/>
          </a:xfrm>
          <a:prstGeom prst="rect">
            <a:avLst/>
          </a:prstGeom>
        </p:spPr>
      </p:pic>
    </p:spTree>
    <p:extLst>
      <p:ext uri="{BB962C8B-B14F-4D97-AF65-F5344CB8AC3E}">
        <p14:creationId xmlns:p14="http://schemas.microsoft.com/office/powerpoint/2010/main" val="146674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59CC3-D0AC-8995-CE6C-C4D8742AEC91}"/>
              </a:ext>
            </a:extLst>
          </p:cNvPr>
          <p:cNvPicPr>
            <a:picLocks noChangeAspect="1"/>
          </p:cNvPicPr>
          <p:nvPr/>
        </p:nvPicPr>
        <p:blipFill>
          <a:blip r:embed="rId2"/>
          <a:stretch>
            <a:fillRect/>
          </a:stretch>
        </p:blipFill>
        <p:spPr>
          <a:xfrm>
            <a:off x="473468" y="0"/>
            <a:ext cx="10971944" cy="6679573"/>
          </a:xfrm>
          <a:prstGeom prst="rect">
            <a:avLst/>
          </a:prstGeom>
        </p:spPr>
      </p:pic>
      <p:pic>
        <p:nvPicPr>
          <p:cNvPr id="3" name="Picture 2">
            <a:extLst>
              <a:ext uri="{FF2B5EF4-FFF2-40B4-BE49-F238E27FC236}">
                <a16:creationId xmlns:a16="http://schemas.microsoft.com/office/drawing/2014/main" id="{98E8CB2D-56CA-A904-0AB5-77866698179E}"/>
              </a:ext>
            </a:extLst>
          </p:cNvPr>
          <p:cNvPicPr>
            <a:picLocks noChangeAspect="1"/>
          </p:cNvPicPr>
          <p:nvPr/>
        </p:nvPicPr>
        <p:blipFill>
          <a:blip r:embed="rId3"/>
          <a:stretch>
            <a:fillRect/>
          </a:stretch>
        </p:blipFill>
        <p:spPr>
          <a:xfrm>
            <a:off x="8116799" y="422799"/>
            <a:ext cx="2732712" cy="2872851"/>
          </a:xfrm>
          <a:prstGeom prst="rect">
            <a:avLst/>
          </a:prstGeom>
        </p:spPr>
      </p:pic>
      <p:pic>
        <p:nvPicPr>
          <p:cNvPr id="4" name="Picture 3">
            <a:extLst>
              <a:ext uri="{FF2B5EF4-FFF2-40B4-BE49-F238E27FC236}">
                <a16:creationId xmlns:a16="http://schemas.microsoft.com/office/drawing/2014/main" id="{91BD5AA1-78F6-01BC-18A0-39CC6EC62A1B}"/>
              </a:ext>
            </a:extLst>
          </p:cNvPr>
          <p:cNvPicPr>
            <a:picLocks noChangeAspect="1"/>
          </p:cNvPicPr>
          <p:nvPr/>
        </p:nvPicPr>
        <p:blipFill>
          <a:blip r:embed="rId4"/>
          <a:stretch>
            <a:fillRect/>
          </a:stretch>
        </p:blipFill>
        <p:spPr>
          <a:xfrm rot="473754">
            <a:off x="-1654009" y="2940586"/>
            <a:ext cx="15226898" cy="1243530"/>
          </a:xfrm>
          <a:prstGeom prst="rect">
            <a:avLst/>
          </a:prstGeom>
        </p:spPr>
      </p:pic>
    </p:spTree>
    <p:extLst>
      <p:ext uri="{BB962C8B-B14F-4D97-AF65-F5344CB8AC3E}">
        <p14:creationId xmlns:p14="http://schemas.microsoft.com/office/powerpoint/2010/main" val="21781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F5DC5E-57B2-6EA7-FD31-66DA79163EFE}"/>
              </a:ext>
            </a:extLst>
          </p:cNvPr>
          <p:cNvSpPr txBox="1"/>
          <p:nvPr/>
        </p:nvSpPr>
        <p:spPr>
          <a:xfrm>
            <a:off x="726831" y="1029068"/>
            <a:ext cx="22414523" cy="3693319"/>
          </a:xfrm>
          <a:prstGeom prst="rect">
            <a:avLst/>
          </a:prstGeom>
          <a:noFill/>
        </p:spPr>
        <p:txBody>
          <a:bodyPr wrap="square" rtlCol="0">
            <a:spAutoFit/>
          </a:bodyPr>
          <a:lstStyle/>
          <a:p>
            <a:r>
              <a:rPr lang="en-US" sz="2600" dirty="0">
                <a:solidFill>
                  <a:srgbClr val="FFC112"/>
                </a:solidFill>
                <a:latin typeface="Inconsolata" pitchFamily="2" charset="77"/>
                <a:ea typeface="Inconsolata" pitchFamily="2" charset="77"/>
              </a:rPr>
              <a:t>// ==UserScript==</a:t>
            </a:r>
          </a:p>
          <a:p>
            <a:r>
              <a:rPr lang="en-US" sz="2600" dirty="0">
                <a:solidFill>
                  <a:srgbClr val="FFC112"/>
                </a:solidFill>
                <a:latin typeface="Inconsolata" pitchFamily="2" charset="77"/>
                <a:ea typeface="Inconsolata" pitchFamily="2" charset="77"/>
              </a:rPr>
              <a:t>// @name         Chicago Building Records - Download All Tables to Excel</a:t>
            </a:r>
          </a:p>
          <a:p>
            <a:r>
              <a:rPr lang="en-US" sz="2600" dirty="0">
                <a:solidFill>
                  <a:srgbClr val="FFC112"/>
                </a:solidFill>
                <a:latin typeface="Inconsolata" pitchFamily="2" charset="77"/>
                <a:ea typeface="Inconsolata" pitchFamily="2" charset="77"/>
              </a:rPr>
              <a:t>// @namespace    https://</a:t>
            </a:r>
            <a:r>
              <a:rPr lang="en-US" sz="2600" dirty="0" err="1">
                <a:solidFill>
                  <a:srgbClr val="FFC112"/>
                </a:solidFill>
                <a:latin typeface="Inconsolata" pitchFamily="2" charset="77"/>
                <a:ea typeface="Inconsolata" pitchFamily="2" charset="77"/>
              </a:rPr>
              <a:t>jsoma.github.io</a:t>
            </a:r>
            <a:r>
              <a:rPr lang="en-US" sz="2600" dirty="0">
                <a:solidFill>
                  <a:srgbClr val="FFC112"/>
                </a:solidFill>
                <a:latin typeface="Inconsolata" pitchFamily="2" charset="77"/>
                <a:ea typeface="Inconsolata" pitchFamily="2" charset="77"/>
              </a:rPr>
              <a:t>/</a:t>
            </a:r>
          </a:p>
          <a:p>
            <a:r>
              <a:rPr lang="en-US" sz="2600" dirty="0">
                <a:solidFill>
                  <a:srgbClr val="FFC112"/>
                </a:solidFill>
                <a:latin typeface="Inconsolata" pitchFamily="2" charset="77"/>
                <a:ea typeface="Inconsolata" pitchFamily="2" charset="77"/>
              </a:rPr>
              <a:t>// @version      0.3</a:t>
            </a:r>
          </a:p>
          <a:p>
            <a:r>
              <a:rPr lang="en-US" sz="2600" dirty="0">
                <a:solidFill>
                  <a:srgbClr val="FFC112"/>
                </a:solidFill>
                <a:latin typeface="Inconsolata" pitchFamily="2" charset="77"/>
                <a:ea typeface="Inconsolata" pitchFamily="2" charset="77"/>
              </a:rPr>
              <a:t>// @description  Adds a lightweight Download All button to Chicago building</a:t>
            </a:r>
          </a:p>
          <a:p>
            <a:r>
              <a:rPr lang="en-US" sz="2600" dirty="0">
                <a:solidFill>
                  <a:srgbClr val="FFC112"/>
                </a:solidFill>
                <a:latin typeface="Inconsolata" pitchFamily="2" charset="77"/>
                <a:ea typeface="Inconsolata" pitchFamily="2" charset="77"/>
              </a:rPr>
              <a:t>// @match        https://webapps1.chicago.gov/</a:t>
            </a:r>
            <a:r>
              <a:rPr lang="en-US" sz="2600" dirty="0" err="1">
                <a:solidFill>
                  <a:srgbClr val="FFC112"/>
                </a:solidFill>
                <a:latin typeface="Inconsolata" pitchFamily="2" charset="77"/>
                <a:ea typeface="Inconsolata" pitchFamily="2" charset="77"/>
              </a:rPr>
              <a:t>buildingrecords</a:t>
            </a:r>
            <a:r>
              <a:rPr lang="en-US" sz="2600" dirty="0">
                <a:solidFill>
                  <a:srgbClr val="FFC112"/>
                </a:solidFill>
                <a:latin typeface="Inconsolata" pitchFamily="2" charset="77"/>
                <a:ea typeface="Inconsolata" pitchFamily="2" charset="77"/>
              </a:rPr>
              <a:t>/*</a:t>
            </a:r>
          </a:p>
          <a:p>
            <a:r>
              <a:rPr lang="en-US" sz="2600" dirty="0">
                <a:solidFill>
                  <a:srgbClr val="FFC112"/>
                </a:solidFill>
                <a:latin typeface="Inconsolata" pitchFamily="2" charset="77"/>
                <a:ea typeface="Inconsolata" pitchFamily="2" charset="77"/>
              </a:rPr>
              <a:t>// @require      https://</a:t>
            </a:r>
            <a:r>
              <a:rPr lang="en-US" sz="2600" dirty="0" err="1">
                <a:solidFill>
                  <a:srgbClr val="FFC112"/>
                </a:solidFill>
                <a:latin typeface="Inconsolata" pitchFamily="2" charset="77"/>
                <a:ea typeface="Inconsolata" pitchFamily="2" charset="77"/>
              </a:rPr>
              <a:t>cdn.jsdelivr.net</a:t>
            </a:r>
            <a:r>
              <a:rPr lang="en-US" sz="2600" dirty="0">
                <a:solidFill>
                  <a:srgbClr val="FFC112"/>
                </a:solidFill>
                <a:latin typeface="Inconsolata" pitchFamily="2" charset="77"/>
                <a:ea typeface="Inconsolata" pitchFamily="2" charset="77"/>
              </a:rPr>
              <a:t>/</a:t>
            </a:r>
            <a:r>
              <a:rPr lang="en-US" sz="2600" dirty="0" err="1">
                <a:solidFill>
                  <a:srgbClr val="FFC112"/>
                </a:solidFill>
                <a:latin typeface="Inconsolata" pitchFamily="2" charset="77"/>
                <a:ea typeface="Inconsolata" pitchFamily="2" charset="77"/>
              </a:rPr>
              <a:t>npm</a:t>
            </a:r>
            <a:r>
              <a:rPr lang="en-US" sz="2600" dirty="0">
                <a:solidFill>
                  <a:srgbClr val="FFC112"/>
                </a:solidFill>
                <a:latin typeface="Inconsolata" pitchFamily="2" charset="77"/>
                <a:ea typeface="Inconsolata" pitchFamily="2" charset="77"/>
              </a:rPr>
              <a:t>/xlsx@0.18.5/</a:t>
            </a:r>
            <a:r>
              <a:rPr lang="en-US" sz="2600" dirty="0" err="1">
                <a:solidFill>
                  <a:srgbClr val="FFC112"/>
                </a:solidFill>
                <a:latin typeface="Inconsolata" pitchFamily="2" charset="77"/>
                <a:ea typeface="Inconsolata" pitchFamily="2" charset="77"/>
              </a:rPr>
              <a:t>dist</a:t>
            </a:r>
            <a:r>
              <a:rPr lang="en-US" sz="2600" dirty="0">
                <a:solidFill>
                  <a:srgbClr val="FFC112"/>
                </a:solidFill>
                <a:latin typeface="Inconsolata" pitchFamily="2" charset="77"/>
                <a:ea typeface="Inconsolata" pitchFamily="2" charset="77"/>
              </a:rPr>
              <a:t>/</a:t>
            </a:r>
            <a:r>
              <a:rPr lang="en-US" sz="2600" dirty="0" err="1">
                <a:solidFill>
                  <a:srgbClr val="FFC112"/>
                </a:solidFill>
                <a:latin typeface="Inconsolata" pitchFamily="2" charset="77"/>
                <a:ea typeface="Inconsolata" pitchFamily="2" charset="77"/>
              </a:rPr>
              <a:t>xlsx.full.min.js</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none</a:t>
            </a:r>
          </a:p>
          <a:p>
            <a:r>
              <a:rPr lang="en-US" sz="2600" dirty="0">
                <a:solidFill>
                  <a:srgbClr val="FFC112"/>
                </a:solidFill>
                <a:latin typeface="Inconsolata" pitchFamily="2" charset="77"/>
                <a:ea typeface="Inconsolata" pitchFamily="2" charset="77"/>
              </a:rPr>
              <a:t>// ==/UserScript==</a:t>
            </a:r>
          </a:p>
        </p:txBody>
      </p:sp>
    </p:spTree>
    <p:extLst>
      <p:ext uri="{BB962C8B-B14F-4D97-AF65-F5344CB8AC3E}">
        <p14:creationId xmlns:p14="http://schemas.microsoft.com/office/powerpoint/2010/main" val="274053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E6AC-F5C4-085D-0394-C161F8613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13A25-CFD3-9E65-D030-FFE00C7C62C7}"/>
              </a:ext>
            </a:extLst>
          </p:cNvPr>
          <p:cNvSpPr>
            <a:spLocks noGrp="1"/>
          </p:cNvSpPr>
          <p:nvPr>
            <p:ph type="title"/>
          </p:nvPr>
        </p:nvSpPr>
        <p:spPr/>
        <p:txBody>
          <a:bodyPr/>
          <a:lstStyle/>
          <a:p>
            <a:r>
              <a:rPr lang="en-US" dirty="0"/>
              <a:t>“But that’s still too much work!”</a:t>
            </a:r>
          </a:p>
        </p:txBody>
      </p:sp>
      <p:sp>
        <p:nvSpPr>
          <p:cNvPr id="3" name="Text Placeholder 2">
            <a:extLst>
              <a:ext uri="{FF2B5EF4-FFF2-40B4-BE49-F238E27FC236}">
                <a16:creationId xmlns:a16="http://schemas.microsoft.com/office/drawing/2014/main" id="{1CF4E12E-41C7-C061-6219-F24BBB53AA3B}"/>
              </a:ext>
            </a:extLst>
          </p:cNvPr>
          <p:cNvSpPr>
            <a:spLocks noGrp="1"/>
          </p:cNvSpPr>
          <p:nvPr>
            <p:ph type="body" idx="1"/>
          </p:nvPr>
        </p:nvSpPr>
        <p:spPr/>
        <p:txBody>
          <a:bodyPr/>
          <a:lstStyle/>
          <a:p>
            <a:r>
              <a:rPr lang="en-US" dirty="0"/>
              <a:t>Let’s talk about uploading content and having it automate processes for you</a:t>
            </a:r>
          </a:p>
        </p:txBody>
      </p:sp>
    </p:spTree>
    <p:extLst>
      <p:ext uri="{BB962C8B-B14F-4D97-AF65-F5344CB8AC3E}">
        <p14:creationId xmlns:p14="http://schemas.microsoft.com/office/powerpoint/2010/main" val="3321423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B1977-C6FE-C994-54D5-BDA4EC5A3950}"/>
              </a:ext>
            </a:extLst>
          </p:cNvPr>
          <p:cNvPicPr>
            <a:picLocks noChangeAspect="1"/>
          </p:cNvPicPr>
          <p:nvPr/>
        </p:nvPicPr>
        <p:blipFill>
          <a:blip r:embed="rId2"/>
          <a:stretch>
            <a:fillRect/>
          </a:stretch>
        </p:blipFill>
        <p:spPr>
          <a:xfrm>
            <a:off x="712654" y="0"/>
            <a:ext cx="7725540" cy="6858000"/>
          </a:xfrm>
          <a:prstGeom prst="rect">
            <a:avLst/>
          </a:prstGeom>
        </p:spPr>
      </p:pic>
      <p:pic>
        <p:nvPicPr>
          <p:cNvPr id="5" name="Picture 4">
            <a:extLst>
              <a:ext uri="{FF2B5EF4-FFF2-40B4-BE49-F238E27FC236}">
                <a16:creationId xmlns:a16="http://schemas.microsoft.com/office/drawing/2014/main" id="{8504F40A-35B2-5ED3-245A-4DEDAAB5B85C}"/>
              </a:ext>
            </a:extLst>
          </p:cNvPr>
          <p:cNvPicPr>
            <a:picLocks noChangeAspect="1"/>
          </p:cNvPicPr>
          <p:nvPr/>
        </p:nvPicPr>
        <p:blipFill>
          <a:blip r:embed="rId3"/>
          <a:stretch>
            <a:fillRect/>
          </a:stretch>
        </p:blipFill>
        <p:spPr>
          <a:xfrm rot="21283926">
            <a:off x="3250371" y="-164388"/>
            <a:ext cx="772554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EF0E767-A931-8C20-52D2-E65F2516AE24}"/>
                  </a:ext>
                </a:extLst>
              </p14:cNvPr>
              <p14:cNvContentPartPr/>
              <p14:nvPr/>
            </p14:nvContentPartPr>
            <p14:xfrm>
              <a:off x="9734198" y="4962337"/>
              <a:ext cx="1396440" cy="1556640"/>
            </p14:xfrm>
          </p:contentPart>
        </mc:Choice>
        <mc:Fallback xmlns="">
          <p:pic>
            <p:nvPicPr>
              <p:cNvPr id="9" name="Ink 8">
                <a:extLst>
                  <a:ext uri="{FF2B5EF4-FFF2-40B4-BE49-F238E27FC236}">
                    <a16:creationId xmlns:a16="http://schemas.microsoft.com/office/drawing/2014/main" id="{FEF0E767-A931-8C20-52D2-E65F2516AE24}"/>
                  </a:ext>
                </a:extLst>
              </p:cNvPr>
              <p:cNvPicPr/>
              <p:nvPr/>
            </p:nvPicPr>
            <p:blipFill>
              <a:blip r:embed="rId5"/>
              <a:stretch>
                <a:fillRect/>
              </a:stretch>
            </p:blipFill>
            <p:spPr>
              <a:xfrm>
                <a:off x="9671558" y="4899337"/>
                <a:ext cx="1522080" cy="1682280"/>
              </a:xfrm>
              <a:prstGeom prst="rect">
                <a:avLst/>
              </a:prstGeom>
            </p:spPr>
          </p:pic>
        </mc:Fallback>
      </mc:AlternateContent>
    </p:spTree>
    <p:extLst>
      <p:ext uri="{BB962C8B-B14F-4D97-AF65-F5344CB8AC3E}">
        <p14:creationId xmlns:p14="http://schemas.microsoft.com/office/powerpoint/2010/main" val="109039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ocess-smaller">
            <a:hlinkClick r:id="" action="ppaction://media"/>
            <a:extLst>
              <a:ext uri="{FF2B5EF4-FFF2-40B4-BE49-F238E27FC236}">
                <a16:creationId xmlns:a16="http://schemas.microsoft.com/office/drawing/2014/main" id="{1F99D80D-E5EE-7B80-F4AE-CCF3BFE270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2086" y="-64213"/>
            <a:ext cx="8612188" cy="6858000"/>
          </a:xfrm>
          <a:prstGeom prst="rect">
            <a:avLst/>
          </a:prstGeom>
        </p:spPr>
      </p:pic>
      <p:pic>
        <p:nvPicPr>
          <p:cNvPr id="5" name="Picture 4">
            <a:extLst>
              <a:ext uri="{FF2B5EF4-FFF2-40B4-BE49-F238E27FC236}">
                <a16:creationId xmlns:a16="http://schemas.microsoft.com/office/drawing/2014/main" id="{AC1D16FC-519B-CB05-8232-D00BBC6A9A10}"/>
              </a:ext>
            </a:extLst>
          </p:cNvPr>
          <p:cNvPicPr>
            <a:picLocks noChangeAspect="1"/>
          </p:cNvPicPr>
          <p:nvPr/>
        </p:nvPicPr>
        <p:blipFill>
          <a:blip r:embed="rId5"/>
          <a:stretch>
            <a:fillRect/>
          </a:stretch>
        </p:blipFill>
        <p:spPr>
          <a:xfrm rot="20866819">
            <a:off x="1256347" y="2819828"/>
            <a:ext cx="4521200" cy="1752600"/>
          </a:xfrm>
          <a:prstGeom prst="rect">
            <a:avLst/>
          </a:prstGeom>
        </p:spPr>
      </p:pic>
    </p:spTree>
    <p:extLst>
      <p:ext uri="{BB962C8B-B14F-4D97-AF65-F5344CB8AC3E}">
        <p14:creationId xmlns:p14="http://schemas.microsoft.com/office/powerpoint/2010/main" val="8869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D48F-9C4B-8438-12BF-A6307238AB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ABE892-B200-2729-9DE0-64A45CFB21F1}"/>
              </a:ext>
            </a:extLst>
          </p:cNvPr>
          <p:cNvPicPr>
            <a:picLocks noChangeAspect="1"/>
          </p:cNvPicPr>
          <p:nvPr/>
        </p:nvPicPr>
        <p:blipFill>
          <a:blip r:embed="rId2"/>
          <a:stretch>
            <a:fillRect/>
          </a:stretch>
        </p:blipFill>
        <p:spPr>
          <a:xfrm>
            <a:off x="1178441" y="-2"/>
            <a:ext cx="9900685" cy="6994061"/>
          </a:xfrm>
          <a:prstGeom prst="rect">
            <a:avLst/>
          </a:prstGeom>
        </p:spPr>
      </p:pic>
    </p:spTree>
    <p:extLst>
      <p:ext uri="{BB962C8B-B14F-4D97-AF65-F5344CB8AC3E}">
        <p14:creationId xmlns:p14="http://schemas.microsoft.com/office/powerpoint/2010/main" val="259686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87DB33-CEAD-C287-F538-F7AD7E3BE16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65A8C0-6751-4E7F-3EEF-12EA725A1D09}"/>
              </a:ext>
            </a:extLst>
          </p:cNvPr>
          <p:cNvSpPr txBox="1"/>
          <p:nvPr/>
        </p:nvSpPr>
        <p:spPr>
          <a:xfrm>
            <a:off x="304800" y="382012"/>
            <a:ext cx="22414523" cy="6093976"/>
          </a:xfrm>
          <a:prstGeom prst="rect">
            <a:avLst/>
          </a:prstGeom>
          <a:noFill/>
        </p:spPr>
        <p:txBody>
          <a:bodyPr wrap="square" rtlCol="0">
            <a:spAutoFit/>
          </a:bodyPr>
          <a:lstStyle/>
          <a:p>
            <a:r>
              <a:rPr lang="en-US" sz="2600" dirty="0">
                <a:solidFill>
                  <a:srgbClr val="FFC112"/>
                </a:solidFill>
                <a:latin typeface="Inconsolata" pitchFamily="2" charset="77"/>
                <a:ea typeface="Inconsolata" pitchFamily="2" charset="77"/>
              </a:rPr>
              <a:t>// ==UserScript==</a:t>
            </a:r>
          </a:p>
          <a:p>
            <a:r>
              <a:rPr lang="en-US" sz="2600" dirty="0">
                <a:solidFill>
                  <a:srgbClr val="FFC112"/>
                </a:solidFill>
                <a:latin typeface="Inconsolata" pitchFamily="2" charset="77"/>
                <a:ea typeface="Inconsolata" pitchFamily="2" charset="77"/>
              </a:rPr>
              <a:t>// @name         Chicago Building Records - Batch Download All Tables</a:t>
            </a:r>
          </a:p>
          <a:p>
            <a:r>
              <a:rPr lang="en-US" sz="2600" dirty="0">
                <a:solidFill>
                  <a:srgbClr val="FFC112"/>
                </a:solidFill>
                <a:latin typeface="Inconsolata" pitchFamily="2" charset="77"/>
                <a:ea typeface="Inconsolata" pitchFamily="2" charset="77"/>
              </a:rPr>
              <a:t>// @namespace    https://</a:t>
            </a:r>
            <a:r>
              <a:rPr lang="en-US" sz="2600" dirty="0" err="1">
                <a:solidFill>
                  <a:srgbClr val="FFC112"/>
                </a:solidFill>
                <a:latin typeface="Inconsolata" pitchFamily="2" charset="77"/>
                <a:ea typeface="Inconsolata" pitchFamily="2" charset="77"/>
              </a:rPr>
              <a:t>jsoma.github.io</a:t>
            </a:r>
            <a:r>
              <a:rPr lang="en-US" sz="2600" dirty="0">
                <a:solidFill>
                  <a:srgbClr val="FFC112"/>
                </a:solidFill>
                <a:latin typeface="Inconsolata" pitchFamily="2" charset="77"/>
                <a:ea typeface="Inconsolata" pitchFamily="2" charset="77"/>
              </a:rPr>
              <a:t>/</a:t>
            </a:r>
          </a:p>
          <a:p>
            <a:r>
              <a:rPr lang="en-US" sz="2600" dirty="0">
                <a:solidFill>
                  <a:srgbClr val="FFC112"/>
                </a:solidFill>
                <a:latin typeface="Inconsolata" pitchFamily="2" charset="77"/>
                <a:ea typeface="Inconsolata" pitchFamily="2" charset="77"/>
              </a:rPr>
              <a:t>// @version      0.4.0</a:t>
            </a:r>
          </a:p>
          <a:p>
            <a:r>
              <a:rPr lang="en-US" sz="2600" dirty="0">
                <a:solidFill>
                  <a:srgbClr val="FFC112"/>
                </a:solidFill>
                <a:latin typeface="Inconsolata" pitchFamily="2" charset="77"/>
                <a:ea typeface="Inconsolata" pitchFamily="2" charset="77"/>
              </a:rPr>
              <a:t>// @description  Paste Chicago addresses, navigate search results, and batch-export building records tables to XLSX.</a:t>
            </a:r>
          </a:p>
          <a:p>
            <a:r>
              <a:rPr lang="en-US" sz="2600" dirty="0">
                <a:solidFill>
                  <a:srgbClr val="FFC112"/>
                </a:solidFill>
                <a:latin typeface="Inconsolata" pitchFamily="2" charset="77"/>
                <a:ea typeface="Inconsolata" pitchFamily="2" charset="77"/>
              </a:rPr>
              <a:t>// @author       Jonathan Soma</a:t>
            </a:r>
          </a:p>
          <a:p>
            <a:r>
              <a:rPr lang="en-US" sz="2600" dirty="0">
                <a:solidFill>
                  <a:srgbClr val="FFC112"/>
                </a:solidFill>
                <a:latin typeface="Inconsolata" pitchFamily="2" charset="77"/>
                <a:ea typeface="Inconsolata" pitchFamily="2" charset="77"/>
              </a:rPr>
              <a:t>// @match        https://webapps1.chicago.gov/</a:t>
            </a:r>
            <a:r>
              <a:rPr lang="en-US" sz="2600" dirty="0" err="1">
                <a:solidFill>
                  <a:srgbClr val="FFC112"/>
                </a:solidFill>
                <a:latin typeface="Inconsolata" pitchFamily="2" charset="77"/>
                <a:ea typeface="Inconsolata" pitchFamily="2" charset="77"/>
              </a:rPr>
              <a:t>buildingrecords</a:t>
            </a:r>
            <a:r>
              <a:rPr lang="en-US" sz="2600" dirty="0">
                <a:solidFill>
                  <a:srgbClr val="FFC112"/>
                </a:solidFill>
                <a:latin typeface="Inconsolata" pitchFamily="2" charset="77"/>
                <a:ea typeface="Inconsolata" pitchFamily="2" charset="77"/>
              </a:rPr>
              <a:t>/*</a:t>
            </a:r>
          </a:p>
          <a:p>
            <a:r>
              <a:rPr lang="en-US" sz="2600" dirty="0">
                <a:solidFill>
                  <a:srgbClr val="FFC112"/>
                </a:solidFill>
                <a:latin typeface="Inconsolata" pitchFamily="2" charset="77"/>
                <a:ea typeface="Inconsolata" pitchFamily="2" charset="77"/>
              </a:rPr>
              <a:t>// @match        https://webapps1.cityofchicago.org/</a:t>
            </a:r>
            <a:r>
              <a:rPr lang="en-US" sz="2600" dirty="0" err="1">
                <a:solidFill>
                  <a:srgbClr val="FFC112"/>
                </a:solidFill>
                <a:latin typeface="Inconsolata" pitchFamily="2" charset="77"/>
                <a:ea typeface="Inconsolata" pitchFamily="2" charset="77"/>
              </a:rPr>
              <a:t>buildingrecords</a:t>
            </a:r>
            <a:r>
              <a:rPr lang="en-US" sz="2600" dirty="0">
                <a:solidFill>
                  <a:srgbClr val="FFC112"/>
                </a:solidFill>
                <a:latin typeface="Inconsolata" pitchFamily="2" charset="77"/>
                <a:ea typeface="Inconsolata" pitchFamily="2" charset="77"/>
              </a:rPr>
              <a:t>/*</a:t>
            </a:r>
          </a:p>
          <a:p>
            <a:r>
              <a:rPr lang="en-US" sz="2600" dirty="0">
                <a:solidFill>
                  <a:srgbClr val="FFC112"/>
                </a:solidFill>
                <a:latin typeface="Inconsolata" pitchFamily="2" charset="77"/>
                <a:ea typeface="Inconsolata" pitchFamily="2" charset="77"/>
              </a:rPr>
              <a:t>// @run-at       document-idle</a:t>
            </a:r>
          </a:p>
          <a:p>
            <a:r>
              <a:rPr lang="en-US" sz="2600" dirty="0">
                <a:solidFill>
                  <a:srgbClr val="FFC112"/>
                </a:solidFill>
                <a:latin typeface="Inconsolata" pitchFamily="2" charset="77"/>
                <a:ea typeface="Inconsolata" pitchFamily="2" charset="77"/>
              </a:rPr>
              <a:t>// @require      https://</a:t>
            </a:r>
            <a:r>
              <a:rPr lang="en-US" sz="2600" dirty="0" err="1">
                <a:solidFill>
                  <a:srgbClr val="FFC112"/>
                </a:solidFill>
                <a:latin typeface="Inconsolata" pitchFamily="2" charset="77"/>
                <a:ea typeface="Inconsolata" pitchFamily="2" charset="77"/>
              </a:rPr>
              <a:t>cdn.jsdelivr.net</a:t>
            </a:r>
            <a:r>
              <a:rPr lang="en-US" sz="2600" dirty="0">
                <a:solidFill>
                  <a:srgbClr val="FFC112"/>
                </a:solidFill>
                <a:latin typeface="Inconsolata" pitchFamily="2" charset="77"/>
                <a:ea typeface="Inconsolata" pitchFamily="2" charset="77"/>
              </a:rPr>
              <a:t>/</a:t>
            </a:r>
            <a:r>
              <a:rPr lang="en-US" sz="2600" dirty="0" err="1">
                <a:solidFill>
                  <a:srgbClr val="FFC112"/>
                </a:solidFill>
                <a:latin typeface="Inconsolata" pitchFamily="2" charset="77"/>
                <a:ea typeface="Inconsolata" pitchFamily="2" charset="77"/>
              </a:rPr>
              <a:t>npm</a:t>
            </a:r>
            <a:r>
              <a:rPr lang="en-US" sz="2600" dirty="0">
                <a:solidFill>
                  <a:srgbClr val="FFC112"/>
                </a:solidFill>
                <a:latin typeface="Inconsolata" pitchFamily="2" charset="77"/>
                <a:ea typeface="Inconsolata" pitchFamily="2" charset="77"/>
              </a:rPr>
              <a:t>/xlsx@0.18.5/</a:t>
            </a:r>
            <a:r>
              <a:rPr lang="en-US" sz="2600" dirty="0" err="1">
                <a:solidFill>
                  <a:srgbClr val="FFC112"/>
                </a:solidFill>
                <a:latin typeface="Inconsolata" pitchFamily="2" charset="77"/>
                <a:ea typeface="Inconsolata" pitchFamily="2" charset="77"/>
              </a:rPr>
              <a:t>dist</a:t>
            </a:r>
            <a:r>
              <a:rPr lang="en-US" sz="2600" dirty="0">
                <a:solidFill>
                  <a:srgbClr val="FFC112"/>
                </a:solidFill>
                <a:latin typeface="Inconsolata" pitchFamily="2" charset="77"/>
                <a:ea typeface="Inconsolata" pitchFamily="2" charset="77"/>
              </a:rPr>
              <a:t>/</a:t>
            </a:r>
            <a:r>
              <a:rPr lang="en-US" sz="2600" dirty="0" err="1">
                <a:solidFill>
                  <a:srgbClr val="FFC112"/>
                </a:solidFill>
                <a:latin typeface="Inconsolata" pitchFamily="2" charset="77"/>
                <a:ea typeface="Inconsolata" pitchFamily="2" charset="77"/>
              </a:rPr>
              <a:t>xlsx.full.min.js</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GM_addStyle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GM_getValue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GM_setValue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GM_deleteValue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==/UserScript==</a:t>
            </a:r>
          </a:p>
        </p:txBody>
      </p:sp>
    </p:spTree>
    <p:extLst>
      <p:ext uri="{BB962C8B-B14F-4D97-AF65-F5344CB8AC3E}">
        <p14:creationId xmlns:p14="http://schemas.microsoft.com/office/powerpoint/2010/main" val="3469255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48FE-6644-36E1-8021-E531D9DA0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E3C3B-D5E2-A9FD-E582-B97B01DCFD25}"/>
              </a:ext>
            </a:extLst>
          </p:cNvPr>
          <p:cNvSpPr>
            <a:spLocks noGrp="1"/>
          </p:cNvSpPr>
          <p:nvPr>
            <p:ph type="title"/>
          </p:nvPr>
        </p:nvSpPr>
        <p:spPr/>
        <p:txBody>
          <a:bodyPr/>
          <a:lstStyle/>
          <a:p>
            <a:r>
              <a:rPr lang="en-US" dirty="0"/>
              <a:t>“But that’s still too much work!”</a:t>
            </a:r>
          </a:p>
        </p:txBody>
      </p:sp>
      <p:sp>
        <p:nvSpPr>
          <p:cNvPr id="3" name="Text Placeholder 2">
            <a:extLst>
              <a:ext uri="{FF2B5EF4-FFF2-40B4-BE49-F238E27FC236}">
                <a16:creationId xmlns:a16="http://schemas.microsoft.com/office/drawing/2014/main" id="{038C9EC1-8BB0-7C4C-8FF8-AA34521C8D6C}"/>
              </a:ext>
            </a:extLst>
          </p:cNvPr>
          <p:cNvSpPr>
            <a:spLocks noGrp="1"/>
          </p:cNvSpPr>
          <p:nvPr>
            <p:ph type="body" idx="1"/>
          </p:nvPr>
        </p:nvSpPr>
        <p:spPr/>
        <p:txBody>
          <a:bodyPr/>
          <a:lstStyle/>
          <a:p>
            <a:r>
              <a:rPr lang="en-US" dirty="0"/>
              <a:t>Let’s talk about how to write </a:t>
            </a:r>
            <a:r>
              <a:rPr lang="en-US" dirty="0" err="1"/>
              <a:t>userscripts</a:t>
            </a:r>
            <a:r>
              <a:rPr lang="en-US" dirty="0"/>
              <a:t> without ever lifting a finger</a:t>
            </a:r>
          </a:p>
        </p:txBody>
      </p:sp>
    </p:spTree>
    <p:extLst>
      <p:ext uri="{BB962C8B-B14F-4D97-AF65-F5344CB8AC3E}">
        <p14:creationId xmlns:p14="http://schemas.microsoft.com/office/powerpoint/2010/main" val="3256356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896F1-8E41-71B3-07AD-D03AAF8BC0ED}"/>
              </a:ext>
            </a:extLst>
          </p:cNvPr>
          <p:cNvPicPr>
            <a:picLocks noChangeAspect="1"/>
          </p:cNvPicPr>
          <p:nvPr/>
        </p:nvPicPr>
        <p:blipFill>
          <a:blip r:embed="rId2"/>
          <a:stretch>
            <a:fillRect/>
          </a:stretch>
        </p:blipFill>
        <p:spPr>
          <a:xfrm>
            <a:off x="0" y="0"/>
            <a:ext cx="7725540" cy="6858000"/>
          </a:xfrm>
          <a:prstGeom prst="rect">
            <a:avLst/>
          </a:prstGeom>
        </p:spPr>
      </p:pic>
      <p:pic>
        <p:nvPicPr>
          <p:cNvPr id="3" name="Picture 2">
            <a:extLst>
              <a:ext uri="{FF2B5EF4-FFF2-40B4-BE49-F238E27FC236}">
                <a16:creationId xmlns:a16="http://schemas.microsoft.com/office/drawing/2014/main" id="{A7745C38-142B-BDB5-2FAC-8F174E360EAB}"/>
              </a:ext>
            </a:extLst>
          </p:cNvPr>
          <p:cNvPicPr>
            <a:picLocks noChangeAspect="1"/>
          </p:cNvPicPr>
          <p:nvPr/>
        </p:nvPicPr>
        <p:blipFill>
          <a:blip r:embed="rId3"/>
          <a:stretch>
            <a:fillRect/>
          </a:stretch>
        </p:blipFill>
        <p:spPr>
          <a:xfrm>
            <a:off x="5065160" y="916412"/>
            <a:ext cx="5173895" cy="428209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A05BACB-1277-7E57-7845-CC7269B0BB6D}"/>
                  </a:ext>
                </a:extLst>
              </p14:cNvPr>
              <p14:cNvContentPartPr/>
              <p14:nvPr/>
            </p14:nvContentPartPr>
            <p14:xfrm>
              <a:off x="2611905" y="4611790"/>
              <a:ext cx="3848040" cy="1573560"/>
            </p14:xfrm>
          </p:contentPart>
        </mc:Choice>
        <mc:Fallback xmlns="">
          <p:pic>
            <p:nvPicPr>
              <p:cNvPr id="4" name="Ink 3">
                <a:extLst>
                  <a:ext uri="{FF2B5EF4-FFF2-40B4-BE49-F238E27FC236}">
                    <a16:creationId xmlns:a16="http://schemas.microsoft.com/office/drawing/2014/main" id="{7A05BACB-1277-7E57-7845-CC7269B0BB6D}"/>
                  </a:ext>
                </a:extLst>
              </p:cNvPr>
              <p:cNvPicPr/>
              <p:nvPr/>
            </p:nvPicPr>
            <p:blipFill>
              <a:blip r:embed="rId5"/>
              <a:stretch>
                <a:fillRect/>
              </a:stretch>
            </p:blipFill>
            <p:spPr>
              <a:xfrm>
                <a:off x="2549265" y="4549150"/>
                <a:ext cx="3973680" cy="1699200"/>
              </a:xfrm>
              <a:prstGeom prst="rect">
                <a:avLst/>
              </a:prstGeom>
            </p:spPr>
          </p:pic>
        </mc:Fallback>
      </mc:AlternateContent>
      <p:pic>
        <p:nvPicPr>
          <p:cNvPr id="5" name="Picture 4">
            <a:extLst>
              <a:ext uri="{FF2B5EF4-FFF2-40B4-BE49-F238E27FC236}">
                <a16:creationId xmlns:a16="http://schemas.microsoft.com/office/drawing/2014/main" id="{3A08351B-5287-3B30-5099-E1C14F17361A}"/>
              </a:ext>
            </a:extLst>
          </p:cNvPr>
          <p:cNvPicPr>
            <a:picLocks noChangeAspect="1"/>
          </p:cNvPicPr>
          <p:nvPr/>
        </p:nvPicPr>
        <p:blipFill>
          <a:blip r:embed="rId6"/>
          <a:stretch>
            <a:fillRect/>
          </a:stretch>
        </p:blipFill>
        <p:spPr>
          <a:xfrm rot="20560378">
            <a:off x="8916541" y="5085708"/>
            <a:ext cx="2968020" cy="942547"/>
          </a:xfrm>
          <a:prstGeom prst="rect">
            <a:avLst/>
          </a:prstGeom>
        </p:spPr>
      </p:pic>
      <p:grpSp>
        <p:nvGrpSpPr>
          <p:cNvPr id="9" name="Group 8">
            <a:extLst>
              <a:ext uri="{FF2B5EF4-FFF2-40B4-BE49-F238E27FC236}">
                <a16:creationId xmlns:a16="http://schemas.microsoft.com/office/drawing/2014/main" id="{077872B3-E6F4-0E22-C2B6-7DD067821B54}"/>
              </a:ext>
            </a:extLst>
          </p:cNvPr>
          <p:cNvGrpSpPr/>
          <p:nvPr/>
        </p:nvGrpSpPr>
        <p:grpSpPr>
          <a:xfrm>
            <a:off x="9031785" y="4251349"/>
            <a:ext cx="2987280" cy="2503440"/>
            <a:chOff x="9031785" y="4251349"/>
            <a:chExt cx="2987280" cy="2503440"/>
          </a:xfrm>
        </p:grpSpPr>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21D378E-A398-7AD9-7E51-BB66149BDAEE}"/>
                    </a:ext>
                  </a:extLst>
                </p14:cNvPr>
                <p14:cNvContentPartPr/>
                <p14:nvPr/>
              </p14:nvContentPartPr>
              <p14:xfrm>
                <a:off x="9031785" y="5256829"/>
                <a:ext cx="2987280" cy="597960"/>
              </p14:xfrm>
            </p:contentPart>
          </mc:Choice>
          <mc:Fallback xmlns="">
            <p:pic>
              <p:nvPicPr>
                <p:cNvPr id="6" name="Ink 5">
                  <a:extLst>
                    <a:ext uri="{FF2B5EF4-FFF2-40B4-BE49-F238E27FC236}">
                      <a16:creationId xmlns:a16="http://schemas.microsoft.com/office/drawing/2014/main" id="{821D378E-A398-7AD9-7E51-BB66149BDAEE}"/>
                    </a:ext>
                  </a:extLst>
                </p:cNvPr>
                <p:cNvPicPr/>
                <p:nvPr/>
              </p:nvPicPr>
              <p:blipFill>
                <a:blip r:embed="rId8"/>
                <a:stretch>
                  <a:fillRect/>
                </a:stretch>
              </p:blipFill>
              <p:spPr>
                <a:xfrm>
                  <a:off x="8969145" y="5194189"/>
                  <a:ext cx="3112920" cy="72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C4644DA-C456-4AC3-4EC9-302770CC283E}"/>
                    </a:ext>
                  </a:extLst>
                </p14:cNvPr>
                <p14:cNvContentPartPr/>
                <p14:nvPr/>
              </p14:nvContentPartPr>
              <p14:xfrm>
                <a:off x="9842505" y="4251349"/>
                <a:ext cx="1432080" cy="2503440"/>
              </p14:xfrm>
            </p:contentPart>
          </mc:Choice>
          <mc:Fallback xmlns="">
            <p:pic>
              <p:nvPicPr>
                <p:cNvPr id="7" name="Ink 6">
                  <a:extLst>
                    <a:ext uri="{FF2B5EF4-FFF2-40B4-BE49-F238E27FC236}">
                      <a16:creationId xmlns:a16="http://schemas.microsoft.com/office/drawing/2014/main" id="{2C4644DA-C456-4AC3-4EC9-302770CC283E}"/>
                    </a:ext>
                  </a:extLst>
                </p:cNvPr>
                <p:cNvPicPr/>
                <p:nvPr/>
              </p:nvPicPr>
              <p:blipFill>
                <a:blip r:embed="rId10"/>
                <a:stretch>
                  <a:fillRect/>
                </a:stretch>
              </p:blipFill>
              <p:spPr>
                <a:xfrm>
                  <a:off x="9779505" y="4188349"/>
                  <a:ext cx="1557720" cy="2629080"/>
                </a:xfrm>
                <a:prstGeom prst="rect">
                  <a:avLst/>
                </a:prstGeom>
              </p:spPr>
            </p:pic>
          </mc:Fallback>
        </mc:AlternateContent>
      </p:grpSp>
    </p:spTree>
    <p:extLst>
      <p:ext uri="{BB962C8B-B14F-4D97-AF65-F5344CB8AC3E}">
        <p14:creationId xmlns:p14="http://schemas.microsoft.com/office/powerpoint/2010/main" val="325653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addin: Dare to Gaze Upon Will Smith's Version of the Genie | Vanity Fair">
            <a:extLst>
              <a:ext uri="{FF2B5EF4-FFF2-40B4-BE49-F238E27FC236}">
                <a16:creationId xmlns:a16="http://schemas.microsoft.com/office/drawing/2014/main" id="{FA405A7C-9791-CF29-F361-7475BDB80A50}"/>
              </a:ext>
            </a:extLst>
          </p:cNvPr>
          <p:cNvPicPr>
            <a:picLocks noChangeAspect="1"/>
          </p:cNvPicPr>
          <p:nvPr/>
        </p:nvPicPr>
        <p:blipFill>
          <a:blip r:embed="rId2"/>
          <a:stretch>
            <a:fillRect/>
          </a:stretch>
        </p:blipFill>
        <p:spPr>
          <a:xfrm>
            <a:off x="789398" y="-108735"/>
            <a:ext cx="10613204" cy="707546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31583A3-B867-424E-3999-A7C995AA7178}"/>
                  </a:ext>
                </a:extLst>
              </p14:cNvPr>
              <p14:cNvContentPartPr/>
              <p14:nvPr/>
            </p14:nvContentPartPr>
            <p14:xfrm>
              <a:off x="4956945" y="530171"/>
              <a:ext cx="7068960" cy="1443240"/>
            </p14:xfrm>
          </p:contentPart>
        </mc:Choice>
        <mc:Fallback xmlns="">
          <p:pic>
            <p:nvPicPr>
              <p:cNvPr id="5" name="Ink 4">
                <a:extLst>
                  <a:ext uri="{FF2B5EF4-FFF2-40B4-BE49-F238E27FC236}">
                    <a16:creationId xmlns:a16="http://schemas.microsoft.com/office/drawing/2014/main" id="{031583A3-B867-424E-3999-A7C995AA7178}"/>
                  </a:ext>
                </a:extLst>
              </p:cNvPr>
              <p:cNvPicPr/>
              <p:nvPr/>
            </p:nvPicPr>
            <p:blipFill>
              <a:blip r:embed="rId4"/>
              <a:stretch>
                <a:fillRect/>
              </a:stretch>
            </p:blipFill>
            <p:spPr>
              <a:xfrm>
                <a:off x="4894305" y="467171"/>
                <a:ext cx="7194600" cy="1568880"/>
              </a:xfrm>
              <a:prstGeom prst="rect">
                <a:avLst/>
              </a:prstGeom>
            </p:spPr>
          </p:pic>
        </mc:Fallback>
      </mc:AlternateContent>
      <p:sp>
        <p:nvSpPr>
          <p:cNvPr id="4" name="TextBox 3">
            <a:extLst>
              <a:ext uri="{FF2B5EF4-FFF2-40B4-BE49-F238E27FC236}">
                <a16:creationId xmlns:a16="http://schemas.microsoft.com/office/drawing/2014/main" id="{A1E7EEA7-3743-775C-2C52-BD23A563A49D}"/>
              </a:ext>
            </a:extLst>
          </p:cNvPr>
          <p:cNvSpPr txBox="1"/>
          <p:nvPr/>
        </p:nvSpPr>
        <p:spPr>
          <a:xfrm>
            <a:off x="5250521" y="547814"/>
            <a:ext cx="6545382" cy="1077218"/>
          </a:xfrm>
          <a:prstGeom prst="rect">
            <a:avLst/>
          </a:prstGeom>
          <a:solidFill>
            <a:srgbClr val="FFC112"/>
          </a:solidFill>
        </p:spPr>
        <p:txBody>
          <a:bodyPr wrap="none" rtlCol="0">
            <a:spAutoFit/>
          </a:bodyPr>
          <a:lstStyle/>
          <a:p>
            <a:r>
              <a:rPr lang="en-US" sz="3200" dirty="0">
                <a:latin typeface="Inconsolata" pitchFamily="2" charset="77"/>
                <a:ea typeface="Inconsolata" pitchFamily="2" charset="77"/>
              </a:rPr>
              <a:t>Use Chrome CDP and </a:t>
            </a:r>
            <a:r>
              <a:rPr lang="en-US" sz="3200" dirty="0" err="1">
                <a:latin typeface="Inconsolata" pitchFamily="2" charset="77"/>
                <a:ea typeface="Inconsolata" pitchFamily="2" charset="77"/>
              </a:rPr>
              <a:t>Tampermonkey</a:t>
            </a:r>
            <a:endParaRPr lang="en-US" sz="3200" dirty="0">
              <a:latin typeface="Inconsolata" pitchFamily="2" charset="77"/>
              <a:ea typeface="Inconsolata" pitchFamily="2" charset="77"/>
            </a:endParaRPr>
          </a:p>
          <a:p>
            <a:r>
              <a:rPr lang="en-US" sz="3200" dirty="0">
                <a:latin typeface="Inconsolata" pitchFamily="2" charset="77"/>
                <a:ea typeface="Inconsolata" pitchFamily="2" charset="77"/>
              </a:rPr>
              <a:t>and give me everything I want</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6EAFD82-DB9B-60ED-6605-3F021A89DC72}"/>
                  </a:ext>
                </a:extLst>
              </p14:cNvPr>
              <p14:cNvContentPartPr/>
              <p14:nvPr/>
            </p14:nvContentPartPr>
            <p14:xfrm>
              <a:off x="3179625" y="2978389"/>
              <a:ext cx="426240" cy="2781360"/>
            </p14:xfrm>
          </p:contentPart>
        </mc:Choice>
        <mc:Fallback xmlns="">
          <p:pic>
            <p:nvPicPr>
              <p:cNvPr id="6" name="Ink 5">
                <a:extLst>
                  <a:ext uri="{FF2B5EF4-FFF2-40B4-BE49-F238E27FC236}">
                    <a16:creationId xmlns:a16="http://schemas.microsoft.com/office/drawing/2014/main" id="{F6EAFD82-DB9B-60ED-6605-3F021A89DC72}"/>
                  </a:ext>
                </a:extLst>
              </p:cNvPr>
              <p:cNvPicPr/>
              <p:nvPr/>
            </p:nvPicPr>
            <p:blipFill>
              <a:blip r:embed="rId6"/>
              <a:stretch>
                <a:fillRect/>
              </a:stretch>
            </p:blipFill>
            <p:spPr>
              <a:xfrm>
                <a:off x="3116985" y="2915389"/>
                <a:ext cx="551880" cy="290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6328348-D0E4-B72A-F3A4-060D67B61297}"/>
                  </a:ext>
                </a:extLst>
              </p14:cNvPr>
              <p14:cNvContentPartPr/>
              <p14:nvPr/>
            </p14:nvContentPartPr>
            <p14:xfrm>
              <a:off x="3174945" y="5433589"/>
              <a:ext cx="1238040" cy="1166760"/>
            </p14:xfrm>
          </p:contentPart>
        </mc:Choice>
        <mc:Fallback xmlns="">
          <p:pic>
            <p:nvPicPr>
              <p:cNvPr id="8" name="Ink 7">
                <a:extLst>
                  <a:ext uri="{FF2B5EF4-FFF2-40B4-BE49-F238E27FC236}">
                    <a16:creationId xmlns:a16="http://schemas.microsoft.com/office/drawing/2014/main" id="{B6328348-D0E4-B72A-F3A4-060D67B61297}"/>
                  </a:ext>
                </a:extLst>
              </p:cNvPr>
              <p:cNvPicPr/>
              <p:nvPr/>
            </p:nvPicPr>
            <p:blipFill>
              <a:blip r:embed="rId8"/>
              <a:stretch>
                <a:fillRect/>
              </a:stretch>
            </p:blipFill>
            <p:spPr>
              <a:xfrm>
                <a:off x="3111945" y="5370589"/>
                <a:ext cx="1363680" cy="1292400"/>
              </a:xfrm>
              <a:prstGeom prst="rect">
                <a:avLst/>
              </a:prstGeom>
            </p:spPr>
          </p:pic>
        </mc:Fallback>
      </mc:AlternateContent>
      <p:sp>
        <p:nvSpPr>
          <p:cNvPr id="7" name="TextBox 6">
            <a:extLst>
              <a:ext uri="{FF2B5EF4-FFF2-40B4-BE49-F238E27FC236}">
                <a16:creationId xmlns:a16="http://schemas.microsoft.com/office/drawing/2014/main" id="{06C44EF7-A5CA-C287-1420-F33B280D1B95}"/>
              </a:ext>
            </a:extLst>
          </p:cNvPr>
          <p:cNvSpPr txBox="1"/>
          <p:nvPr/>
        </p:nvSpPr>
        <p:spPr>
          <a:xfrm rot="987086">
            <a:off x="3357521" y="5473584"/>
            <a:ext cx="889987" cy="938719"/>
          </a:xfrm>
          <a:prstGeom prst="rect">
            <a:avLst/>
          </a:prstGeom>
          <a:solidFill>
            <a:srgbClr val="FFC112"/>
          </a:solidFill>
        </p:spPr>
        <p:txBody>
          <a:bodyPr wrap="none" rtlCol="0">
            <a:spAutoFit/>
          </a:bodyPr>
          <a:lstStyle/>
          <a:p>
            <a:r>
              <a:rPr lang="en-US" sz="5500" dirty="0">
                <a:latin typeface="Inconsolata" pitchFamily="2" charset="77"/>
                <a:ea typeface="Inconsolata" pitchFamily="2" charset="77"/>
                <a:sym typeface="Wingdings" pitchFamily="2" charset="2"/>
              </a:rPr>
              <a:t>:D</a:t>
            </a:r>
            <a:endParaRPr lang="en-US" sz="5500" dirty="0">
              <a:latin typeface="Inconsolata" pitchFamily="2" charset="77"/>
              <a:ea typeface="Inconsolata" pitchFamily="2" charset="77"/>
            </a:endParaRPr>
          </a:p>
        </p:txBody>
      </p:sp>
    </p:spTree>
    <p:extLst>
      <p:ext uri="{BB962C8B-B14F-4D97-AF65-F5344CB8AC3E}">
        <p14:creationId xmlns:p14="http://schemas.microsoft.com/office/powerpoint/2010/main" val="41632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4C7B5-8C9E-A87E-C578-C2E620C2BEFD}"/>
              </a:ext>
            </a:extLst>
          </p:cNvPr>
          <p:cNvPicPr>
            <a:picLocks noChangeAspect="1"/>
          </p:cNvPicPr>
          <p:nvPr/>
        </p:nvPicPr>
        <p:blipFill>
          <a:blip r:embed="rId2"/>
          <a:stretch>
            <a:fillRect/>
          </a:stretch>
        </p:blipFill>
        <p:spPr>
          <a:xfrm>
            <a:off x="660971" y="-186242"/>
            <a:ext cx="10623479" cy="7230484"/>
          </a:xfrm>
          <a:prstGeom prst="rect">
            <a:avLst/>
          </a:prstGeom>
        </p:spPr>
      </p:pic>
      <p:pic>
        <p:nvPicPr>
          <p:cNvPr id="4" name="Picture 3" descr="Genie (Disney) - Wikipedia">
            <a:extLst>
              <a:ext uri="{FF2B5EF4-FFF2-40B4-BE49-F238E27FC236}">
                <a16:creationId xmlns:a16="http://schemas.microsoft.com/office/drawing/2014/main" id="{48B19F4D-1E03-A46A-71CC-76D38F2ECEE1}"/>
              </a:ext>
            </a:extLst>
          </p:cNvPr>
          <p:cNvPicPr>
            <a:picLocks noChangeAspect="1"/>
          </p:cNvPicPr>
          <p:nvPr/>
        </p:nvPicPr>
        <p:blipFill>
          <a:blip r:embed="rId3"/>
          <a:stretch>
            <a:fillRect/>
          </a:stretch>
        </p:blipFill>
        <p:spPr>
          <a:xfrm rot="20970869">
            <a:off x="5190305" y="3943349"/>
            <a:ext cx="2921000" cy="3086100"/>
          </a:xfrm>
          <a:prstGeom prst="rect">
            <a:avLst/>
          </a:prstGeom>
        </p:spPr>
      </p:pic>
    </p:spTree>
    <p:extLst>
      <p:ext uri="{BB962C8B-B14F-4D97-AF65-F5344CB8AC3E}">
        <p14:creationId xmlns:p14="http://schemas.microsoft.com/office/powerpoint/2010/main" val="641923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49C63-8A20-BA0E-201C-213A363C3545}"/>
              </a:ext>
            </a:extLst>
          </p:cNvPr>
          <p:cNvSpPr>
            <a:spLocks noGrp="1"/>
          </p:cNvSpPr>
          <p:nvPr>
            <p:ph type="title"/>
          </p:nvPr>
        </p:nvSpPr>
        <p:spPr/>
        <p:txBody>
          <a:bodyPr/>
          <a:lstStyle/>
          <a:p>
            <a:r>
              <a:rPr lang="en-US" dirty="0"/>
              <a:t>I am so excited!</a:t>
            </a:r>
          </a:p>
        </p:txBody>
      </p:sp>
      <p:sp>
        <p:nvSpPr>
          <p:cNvPr id="5" name="Text Placeholder 4">
            <a:extLst>
              <a:ext uri="{FF2B5EF4-FFF2-40B4-BE49-F238E27FC236}">
                <a16:creationId xmlns:a16="http://schemas.microsoft.com/office/drawing/2014/main" id="{2FDD8F82-B4F4-DDBF-D970-390CC63FD076}"/>
              </a:ext>
            </a:extLst>
          </p:cNvPr>
          <p:cNvSpPr>
            <a:spLocks noGrp="1"/>
          </p:cNvSpPr>
          <p:nvPr>
            <p:ph type="body" idx="1"/>
          </p:nvPr>
        </p:nvSpPr>
        <p:spPr/>
        <p:txBody>
          <a:bodyPr/>
          <a:lstStyle/>
          <a:p>
            <a:r>
              <a:rPr lang="en-US" b="1" i="1" u="sng" dirty="0"/>
              <a:t>I’M NOT DONE YET</a:t>
            </a:r>
            <a:r>
              <a:rPr lang="en-US" dirty="0"/>
              <a:t> Let’s talk about talking to external services and saving custom variables like API keys</a:t>
            </a:r>
            <a:endParaRPr lang="en-US" b="1" i="1" u="sng" dirty="0"/>
          </a:p>
        </p:txBody>
      </p:sp>
    </p:spTree>
    <p:extLst>
      <p:ext uri="{BB962C8B-B14F-4D97-AF65-F5344CB8AC3E}">
        <p14:creationId xmlns:p14="http://schemas.microsoft.com/office/powerpoint/2010/main" val="24282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4AD7D-E41E-D0B5-6072-71179A0772F6}"/>
              </a:ext>
            </a:extLst>
          </p:cNvPr>
          <p:cNvPicPr>
            <a:picLocks noChangeAspect="1"/>
          </p:cNvPicPr>
          <p:nvPr/>
        </p:nvPicPr>
        <p:blipFill>
          <a:blip r:embed="rId2"/>
          <a:stretch>
            <a:fillRect/>
          </a:stretch>
        </p:blipFill>
        <p:spPr>
          <a:xfrm>
            <a:off x="1386254" y="-217576"/>
            <a:ext cx="9419492" cy="7293151"/>
          </a:xfrm>
          <a:prstGeom prst="rect">
            <a:avLst/>
          </a:prstGeom>
        </p:spPr>
      </p:pic>
    </p:spTree>
    <p:extLst>
      <p:ext uri="{BB962C8B-B14F-4D97-AF65-F5344CB8AC3E}">
        <p14:creationId xmlns:p14="http://schemas.microsoft.com/office/powerpoint/2010/main" val="938007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E1E1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89CE50-09B1-9F7A-2094-B1ED81C50173}"/>
              </a:ext>
            </a:extLst>
          </p:cNvPr>
          <p:cNvPicPr>
            <a:picLocks noChangeAspect="1"/>
          </p:cNvPicPr>
          <p:nvPr/>
        </p:nvPicPr>
        <p:blipFill>
          <a:blip r:embed="rId2"/>
          <a:stretch>
            <a:fillRect/>
          </a:stretch>
        </p:blipFill>
        <p:spPr>
          <a:xfrm rot="21360302">
            <a:off x="2209800" y="573511"/>
            <a:ext cx="7772400" cy="5710978"/>
          </a:xfrm>
          <a:prstGeom prst="rect">
            <a:avLst/>
          </a:prstGeom>
        </p:spPr>
      </p:pic>
    </p:spTree>
    <p:extLst>
      <p:ext uri="{BB962C8B-B14F-4D97-AF65-F5344CB8AC3E}">
        <p14:creationId xmlns:p14="http://schemas.microsoft.com/office/powerpoint/2010/main" val="206686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AD94EF-43F3-5EB1-4FFA-51ADD74C39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219EF5-2334-4D9A-D055-F7D78DAFEF77}"/>
              </a:ext>
            </a:extLst>
          </p:cNvPr>
          <p:cNvSpPr txBox="1"/>
          <p:nvPr/>
        </p:nvSpPr>
        <p:spPr>
          <a:xfrm>
            <a:off x="304800" y="782121"/>
            <a:ext cx="22414523" cy="5293757"/>
          </a:xfrm>
          <a:prstGeom prst="rect">
            <a:avLst/>
          </a:prstGeom>
          <a:noFill/>
        </p:spPr>
        <p:txBody>
          <a:bodyPr wrap="square" rtlCol="0">
            <a:spAutoFit/>
          </a:bodyPr>
          <a:lstStyle/>
          <a:p>
            <a:r>
              <a:rPr lang="en-US" sz="2600" dirty="0">
                <a:solidFill>
                  <a:srgbClr val="FFC112"/>
                </a:solidFill>
                <a:latin typeface="Inconsolata" pitchFamily="2" charset="77"/>
                <a:ea typeface="Inconsolata" pitchFamily="2" charset="77"/>
              </a:rPr>
              <a:t>// @run-at       document-idle</a:t>
            </a: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GM_addStyle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GM_xmlhttpRequest</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GM_getValue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GM_setValue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@grant        </a:t>
            </a:r>
            <a:r>
              <a:rPr lang="en-US" sz="2600" dirty="0" err="1">
                <a:solidFill>
                  <a:srgbClr val="FFC112"/>
                </a:solidFill>
                <a:latin typeface="Inconsolata" pitchFamily="2" charset="77"/>
                <a:ea typeface="Inconsolata" pitchFamily="2" charset="77"/>
              </a:rPr>
              <a:t>GM_deleteValue</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@connect      </a:t>
            </a:r>
            <a:r>
              <a:rPr lang="en-US" sz="2600" dirty="0" err="1">
                <a:solidFill>
                  <a:srgbClr val="FFC112"/>
                </a:solidFill>
                <a:latin typeface="Inconsolata" pitchFamily="2" charset="77"/>
                <a:ea typeface="Inconsolata" pitchFamily="2" charset="77"/>
              </a:rPr>
              <a:t>api.openai.com</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@connect      </a:t>
            </a:r>
            <a:r>
              <a:rPr lang="en-US" sz="2600" dirty="0" err="1">
                <a:solidFill>
                  <a:srgbClr val="FFC112"/>
                </a:solidFill>
                <a:latin typeface="Inconsolata" pitchFamily="2" charset="77"/>
                <a:ea typeface="Inconsolata" pitchFamily="2" charset="77"/>
              </a:rPr>
              <a:t>openrouter.ai</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@connect      </a:t>
            </a:r>
            <a:r>
              <a:rPr lang="en-US" sz="2600" dirty="0" err="1">
                <a:solidFill>
                  <a:srgbClr val="FFC112"/>
                </a:solidFill>
                <a:latin typeface="Inconsolata" pitchFamily="2" charset="77"/>
                <a:ea typeface="Inconsolata" pitchFamily="2" charset="77"/>
              </a:rPr>
              <a:t>api.anthropic.com</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@connect      </a:t>
            </a:r>
            <a:r>
              <a:rPr lang="en-US" sz="2600" dirty="0" err="1">
                <a:solidFill>
                  <a:srgbClr val="FFC112"/>
                </a:solidFill>
                <a:latin typeface="Inconsolata" pitchFamily="2" charset="77"/>
                <a:ea typeface="Inconsolata" pitchFamily="2" charset="77"/>
              </a:rPr>
              <a:t>generativelanguage.googleapis.com</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@connect      *</a:t>
            </a:r>
          </a:p>
          <a:p>
            <a:r>
              <a:rPr lang="en-US" sz="2600" dirty="0">
                <a:solidFill>
                  <a:srgbClr val="FFC112"/>
                </a:solidFill>
                <a:latin typeface="Inconsolata" pitchFamily="2" charset="77"/>
                <a:ea typeface="Inconsolata" pitchFamily="2" charset="77"/>
              </a:rPr>
              <a:t>// @require      https://</a:t>
            </a:r>
            <a:r>
              <a:rPr lang="en-US" sz="2600" dirty="0" err="1">
                <a:solidFill>
                  <a:srgbClr val="FFC112"/>
                </a:solidFill>
                <a:latin typeface="Inconsolata" pitchFamily="2" charset="77"/>
                <a:ea typeface="Inconsolata" pitchFamily="2" charset="77"/>
              </a:rPr>
              <a:t>cdnjs.cloudflare.com</a:t>
            </a:r>
            <a:r>
              <a:rPr lang="en-US" sz="2600" dirty="0">
                <a:solidFill>
                  <a:srgbClr val="FFC112"/>
                </a:solidFill>
                <a:latin typeface="Inconsolata" pitchFamily="2" charset="77"/>
                <a:ea typeface="Inconsolata" pitchFamily="2" charset="77"/>
              </a:rPr>
              <a:t>/ajax/libs/</a:t>
            </a:r>
            <a:r>
              <a:rPr lang="en-US" sz="2600" dirty="0" err="1">
                <a:solidFill>
                  <a:srgbClr val="FFC112"/>
                </a:solidFill>
                <a:latin typeface="Inconsolata" pitchFamily="2" charset="77"/>
                <a:ea typeface="Inconsolata" pitchFamily="2" charset="77"/>
              </a:rPr>
              <a:t>jspdf</a:t>
            </a:r>
            <a:r>
              <a:rPr lang="en-US" sz="2600" dirty="0">
                <a:solidFill>
                  <a:srgbClr val="FFC112"/>
                </a:solidFill>
                <a:latin typeface="Inconsolata" pitchFamily="2" charset="77"/>
                <a:ea typeface="Inconsolata" pitchFamily="2" charset="77"/>
              </a:rPr>
              <a:t>/2.5.1/</a:t>
            </a:r>
            <a:r>
              <a:rPr lang="en-US" sz="2600" dirty="0" err="1">
                <a:solidFill>
                  <a:srgbClr val="FFC112"/>
                </a:solidFill>
                <a:latin typeface="Inconsolata" pitchFamily="2" charset="77"/>
                <a:ea typeface="Inconsolata" pitchFamily="2" charset="77"/>
              </a:rPr>
              <a:t>jspdf.umd.min.js</a:t>
            </a:r>
            <a:endParaRPr lang="en-US" sz="2600" dirty="0">
              <a:solidFill>
                <a:srgbClr val="FFC112"/>
              </a:solidFill>
              <a:latin typeface="Inconsolata" pitchFamily="2" charset="77"/>
              <a:ea typeface="Inconsolata" pitchFamily="2" charset="77"/>
            </a:endParaRPr>
          </a:p>
          <a:p>
            <a:r>
              <a:rPr lang="en-US" sz="2600" dirty="0">
                <a:solidFill>
                  <a:srgbClr val="FFC112"/>
                </a:solidFill>
                <a:latin typeface="Inconsolata" pitchFamily="2" charset="77"/>
                <a:ea typeface="Inconsolata" pitchFamily="2" charset="77"/>
              </a:rPr>
              <a:t>// @require      https://</a:t>
            </a:r>
            <a:r>
              <a:rPr lang="en-US" sz="2600" dirty="0" err="1">
                <a:solidFill>
                  <a:srgbClr val="FFC112"/>
                </a:solidFill>
                <a:latin typeface="Inconsolata" pitchFamily="2" charset="77"/>
                <a:ea typeface="Inconsolata" pitchFamily="2" charset="77"/>
              </a:rPr>
              <a:t>cdnjs.cloudflare.com</a:t>
            </a:r>
            <a:r>
              <a:rPr lang="en-US" sz="2600" dirty="0">
                <a:solidFill>
                  <a:srgbClr val="FFC112"/>
                </a:solidFill>
                <a:latin typeface="Inconsolata" pitchFamily="2" charset="77"/>
                <a:ea typeface="Inconsolata" pitchFamily="2" charset="77"/>
              </a:rPr>
              <a:t>/ajax/libs/</a:t>
            </a:r>
            <a:r>
              <a:rPr lang="en-US" sz="2600" dirty="0" err="1">
                <a:solidFill>
                  <a:srgbClr val="FFC112"/>
                </a:solidFill>
                <a:latin typeface="Inconsolata" pitchFamily="2" charset="77"/>
                <a:ea typeface="Inconsolata" pitchFamily="2" charset="77"/>
              </a:rPr>
              <a:t>jszip</a:t>
            </a:r>
            <a:r>
              <a:rPr lang="en-US" sz="2600" dirty="0">
                <a:solidFill>
                  <a:srgbClr val="FFC112"/>
                </a:solidFill>
                <a:latin typeface="Inconsolata" pitchFamily="2" charset="77"/>
                <a:ea typeface="Inconsolata" pitchFamily="2" charset="77"/>
              </a:rPr>
              <a:t>/3.10.1/</a:t>
            </a:r>
            <a:r>
              <a:rPr lang="en-US" sz="2600" dirty="0" err="1">
                <a:solidFill>
                  <a:srgbClr val="FFC112"/>
                </a:solidFill>
                <a:latin typeface="Inconsolata" pitchFamily="2" charset="77"/>
                <a:ea typeface="Inconsolata" pitchFamily="2" charset="77"/>
              </a:rPr>
              <a:t>jszip.min.js</a:t>
            </a:r>
            <a:endParaRPr lang="en-US" sz="2600" dirty="0">
              <a:solidFill>
                <a:srgbClr val="FFC112"/>
              </a:solidFill>
              <a:latin typeface="Inconsolata" pitchFamily="2" charset="77"/>
              <a:ea typeface="Inconsolata" pitchFamily="2" charset="77"/>
            </a:endParaRPr>
          </a:p>
        </p:txBody>
      </p:sp>
    </p:spTree>
    <p:extLst>
      <p:ext uri="{BB962C8B-B14F-4D97-AF65-F5344CB8AC3E}">
        <p14:creationId xmlns:p14="http://schemas.microsoft.com/office/powerpoint/2010/main" val="3823491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E1A14-EE3E-A540-BE21-308E3624FE7B}"/>
              </a:ext>
            </a:extLst>
          </p:cNvPr>
          <p:cNvPicPr>
            <a:picLocks noChangeAspect="1"/>
          </p:cNvPicPr>
          <p:nvPr/>
        </p:nvPicPr>
        <p:blipFill>
          <a:blip r:embed="rId2"/>
          <a:stretch>
            <a:fillRect/>
          </a:stretch>
        </p:blipFill>
        <p:spPr>
          <a:xfrm>
            <a:off x="198264" y="-3284126"/>
            <a:ext cx="11795472" cy="1047089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B37B095-5223-0008-BBE5-3B8CD86CE9B4}"/>
                  </a:ext>
                </a:extLst>
              </p14:cNvPr>
              <p14:cNvContentPartPr/>
              <p14:nvPr/>
            </p14:nvContentPartPr>
            <p14:xfrm>
              <a:off x="8576280" y="81413"/>
              <a:ext cx="240840" cy="1175760"/>
            </p14:xfrm>
          </p:contentPart>
        </mc:Choice>
        <mc:Fallback xmlns="">
          <p:pic>
            <p:nvPicPr>
              <p:cNvPr id="7" name="Ink 6">
                <a:extLst>
                  <a:ext uri="{FF2B5EF4-FFF2-40B4-BE49-F238E27FC236}">
                    <a16:creationId xmlns:a16="http://schemas.microsoft.com/office/drawing/2014/main" id="{7B37B095-5223-0008-BBE5-3B8CD86CE9B4}"/>
                  </a:ext>
                </a:extLst>
              </p:cNvPr>
              <p:cNvPicPr/>
              <p:nvPr/>
            </p:nvPicPr>
            <p:blipFill>
              <a:blip r:embed="rId4"/>
              <a:stretch>
                <a:fillRect/>
              </a:stretch>
            </p:blipFill>
            <p:spPr>
              <a:xfrm>
                <a:off x="8513640" y="18413"/>
                <a:ext cx="366480" cy="130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048BC63-8E83-F085-464E-80DF18F28160}"/>
                  </a:ext>
                </a:extLst>
              </p14:cNvPr>
              <p14:cNvContentPartPr/>
              <p14:nvPr/>
            </p14:nvContentPartPr>
            <p14:xfrm>
              <a:off x="6522120" y="667133"/>
              <a:ext cx="720000" cy="640440"/>
            </p14:xfrm>
          </p:contentPart>
        </mc:Choice>
        <mc:Fallback xmlns="">
          <p:pic>
            <p:nvPicPr>
              <p:cNvPr id="8" name="Ink 7">
                <a:extLst>
                  <a:ext uri="{FF2B5EF4-FFF2-40B4-BE49-F238E27FC236}">
                    <a16:creationId xmlns:a16="http://schemas.microsoft.com/office/drawing/2014/main" id="{3048BC63-8E83-F085-464E-80DF18F28160}"/>
                  </a:ext>
                </a:extLst>
              </p:cNvPr>
              <p:cNvPicPr/>
              <p:nvPr/>
            </p:nvPicPr>
            <p:blipFill>
              <a:blip r:embed="rId6"/>
              <a:stretch>
                <a:fillRect/>
              </a:stretch>
            </p:blipFill>
            <p:spPr>
              <a:xfrm>
                <a:off x="6459120" y="604133"/>
                <a:ext cx="845640" cy="76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667D452-D2C0-11D6-1195-7823F141E894}"/>
                  </a:ext>
                </a:extLst>
              </p14:cNvPr>
              <p14:cNvContentPartPr/>
              <p14:nvPr/>
            </p14:nvContentPartPr>
            <p14:xfrm>
              <a:off x="4689720" y="3050693"/>
              <a:ext cx="1554480" cy="61200"/>
            </p14:xfrm>
          </p:contentPart>
        </mc:Choice>
        <mc:Fallback xmlns="">
          <p:pic>
            <p:nvPicPr>
              <p:cNvPr id="9" name="Ink 8">
                <a:extLst>
                  <a:ext uri="{FF2B5EF4-FFF2-40B4-BE49-F238E27FC236}">
                    <a16:creationId xmlns:a16="http://schemas.microsoft.com/office/drawing/2014/main" id="{1667D452-D2C0-11D6-1195-7823F141E894}"/>
                  </a:ext>
                </a:extLst>
              </p:cNvPr>
              <p:cNvPicPr/>
              <p:nvPr/>
            </p:nvPicPr>
            <p:blipFill>
              <a:blip r:embed="rId8"/>
              <a:stretch>
                <a:fillRect/>
              </a:stretch>
            </p:blipFill>
            <p:spPr>
              <a:xfrm>
                <a:off x="4627080" y="2988053"/>
                <a:ext cx="168012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42E52F5-B70D-6339-50EC-77CF30EF14A9}"/>
                  </a:ext>
                </a:extLst>
              </p14:cNvPr>
              <p14:cNvContentPartPr/>
              <p14:nvPr/>
            </p14:nvContentPartPr>
            <p14:xfrm>
              <a:off x="5511960" y="4707413"/>
              <a:ext cx="1071360" cy="466200"/>
            </p14:xfrm>
          </p:contentPart>
        </mc:Choice>
        <mc:Fallback xmlns="">
          <p:pic>
            <p:nvPicPr>
              <p:cNvPr id="10" name="Ink 9">
                <a:extLst>
                  <a:ext uri="{FF2B5EF4-FFF2-40B4-BE49-F238E27FC236}">
                    <a16:creationId xmlns:a16="http://schemas.microsoft.com/office/drawing/2014/main" id="{642E52F5-B70D-6339-50EC-77CF30EF14A9}"/>
                  </a:ext>
                </a:extLst>
              </p:cNvPr>
              <p:cNvPicPr/>
              <p:nvPr/>
            </p:nvPicPr>
            <p:blipFill>
              <a:blip r:embed="rId10"/>
              <a:stretch>
                <a:fillRect/>
              </a:stretch>
            </p:blipFill>
            <p:spPr>
              <a:xfrm>
                <a:off x="5449320" y="4644773"/>
                <a:ext cx="1197000"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5706E3C9-37BB-9056-DDA2-A96B891FDC45}"/>
                  </a:ext>
                </a:extLst>
              </p14:cNvPr>
              <p14:cNvContentPartPr/>
              <p14:nvPr/>
            </p14:nvContentPartPr>
            <p14:xfrm>
              <a:off x="7757640" y="6218693"/>
              <a:ext cx="292320" cy="819360"/>
            </p14:xfrm>
          </p:contentPart>
        </mc:Choice>
        <mc:Fallback xmlns="">
          <p:pic>
            <p:nvPicPr>
              <p:cNvPr id="11" name="Ink 10">
                <a:extLst>
                  <a:ext uri="{FF2B5EF4-FFF2-40B4-BE49-F238E27FC236}">
                    <a16:creationId xmlns:a16="http://schemas.microsoft.com/office/drawing/2014/main" id="{5706E3C9-37BB-9056-DDA2-A96B891FDC45}"/>
                  </a:ext>
                </a:extLst>
              </p:cNvPr>
              <p:cNvPicPr/>
              <p:nvPr/>
            </p:nvPicPr>
            <p:blipFill>
              <a:blip r:embed="rId12"/>
              <a:stretch>
                <a:fillRect/>
              </a:stretch>
            </p:blipFill>
            <p:spPr>
              <a:xfrm>
                <a:off x="7695000" y="6156053"/>
                <a:ext cx="417960" cy="945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223411F8-9E2A-0030-0A71-1BD4AAF05302}"/>
                  </a:ext>
                </a:extLst>
              </p14:cNvPr>
              <p14:cNvContentPartPr/>
              <p14:nvPr/>
            </p14:nvContentPartPr>
            <p14:xfrm>
              <a:off x="9843480" y="6097013"/>
              <a:ext cx="4680" cy="953280"/>
            </p14:xfrm>
          </p:contentPart>
        </mc:Choice>
        <mc:Fallback xmlns="">
          <p:pic>
            <p:nvPicPr>
              <p:cNvPr id="12" name="Ink 11">
                <a:extLst>
                  <a:ext uri="{FF2B5EF4-FFF2-40B4-BE49-F238E27FC236}">
                    <a16:creationId xmlns:a16="http://schemas.microsoft.com/office/drawing/2014/main" id="{223411F8-9E2A-0030-0A71-1BD4AAF05302}"/>
                  </a:ext>
                </a:extLst>
              </p:cNvPr>
              <p:cNvPicPr/>
              <p:nvPr/>
            </p:nvPicPr>
            <p:blipFill>
              <a:blip r:embed="rId14"/>
              <a:stretch>
                <a:fillRect/>
              </a:stretch>
            </p:blipFill>
            <p:spPr>
              <a:xfrm>
                <a:off x="9780840" y="6034013"/>
                <a:ext cx="130320" cy="107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789E2910-759A-59EB-7F67-336DCAB01E07}"/>
                  </a:ext>
                </a:extLst>
              </p14:cNvPr>
              <p14:cNvContentPartPr/>
              <p14:nvPr/>
            </p14:nvContentPartPr>
            <p14:xfrm>
              <a:off x="11142360" y="6111053"/>
              <a:ext cx="604440" cy="803880"/>
            </p14:xfrm>
          </p:contentPart>
        </mc:Choice>
        <mc:Fallback xmlns="">
          <p:pic>
            <p:nvPicPr>
              <p:cNvPr id="13" name="Ink 12">
                <a:extLst>
                  <a:ext uri="{FF2B5EF4-FFF2-40B4-BE49-F238E27FC236}">
                    <a16:creationId xmlns:a16="http://schemas.microsoft.com/office/drawing/2014/main" id="{789E2910-759A-59EB-7F67-336DCAB01E07}"/>
                  </a:ext>
                </a:extLst>
              </p:cNvPr>
              <p:cNvPicPr/>
              <p:nvPr/>
            </p:nvPicPr>
            <p:blipFill>
              <a:blip r:embed="rId16"/>
              <a:stretch>
                <a:fillRect/>
              </a:stretch>
            </p:blipFill>
            <p:spPr>
              <a:xfrm>
                <a:off x="11079720" y="6048413"/>
                <a:ext cx="730080" cy="929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57A14ED-56FC-3A28-277C-D3E9428FC44B}"/>
                  </a:ext>
                </a:extLst>
              </p14:cNvPr>
              <p14:cNvContentPartPr/>
              <p14:nvPr/>
            </p14:nvContentPartPr>
            <p14:xfrm>
              <a:off x="11673360" y="5049053"/>
              <a:ext cx="1153080" cy="360"/>
            </p14:xfrm>
          </p:contentPart>
        </mc:Choice>
        <mc:Fallback xmlns="">
          <p:pic>
            <p:nvPicPr>
              <p:cNvPr id="14" name="Ink 13">
                <a:extLst>
                  <a:ext uri="{FF2B5EF4-FFF2-40B4-BE49-F238E27FC236}">
                    <a16:creationId xmlns:a16="http://schemas.microsoft.com/office/drawing/2014/main" id="{557A14ED-56FC-3A28-277C-D3E9428FC44B}"/>
                  </a:ext>
                </a:extLst>
              </p:cNvPr>
              <p:cNvPicPr/>
              <p:nvPr/>
            </p:nvPicPr>
            <p:blipFill>
              <a:blip r:embed="rId18"/>
              <a:stretch>
                <a:fillRect/>
              </a:stretch>
            </p:blipFill>
            <p:spPr>
              <a:xfrm>
                <a:off x="11610360" y="4986053"/>
                <a:ext cx="12787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1CE4F90C-126F-7F82-970B-B45E290199A6}"/>
                  </a:ext>
                </a:extLst>
              </p14:cNvPr>
              <p14:cNvContentPartPr/>
              <p14:nvPr/>
            </p14:nvContentPartPr>
            <p14:xfrm>
              <a:off x="11991600" y="3441293"/>
              <a:ext cx="1149480" cy="114120"/>
            </p14:xfrm>
          </p:contentPart>
        </mc:Choice>
        <mc:Fallback xmlns="">
          <p:pic>
            <p:nvPicPr>
              <p:cNvPr id="15" name="Ink 14">
                <a:extLst>
                  <a:ext uri="{FF2B5EF4-FFF2-40B4-BE49-F238E27FC236}">
                    <a16:creationId xmlns:a16="http://schemas.microsoft.com/office/drawing/2014/main" id="{1CE4F90C-126F-7F82-970B-B45E290199A6}"/>
                  </a:ext>
                </a:extLst>
              </p:cNvPr>
              <p:cNvPicPr/>
              <p:nvPr/>
            </p:nvPicPr>
            <p:blipFill>
              <a:blip r:embed="rId20"/>
              <a:stretch>
                <a:fillRect/>
              </a:stretch>
            </p:blipFill>
            <p:spPr>
              <a:xfrm>
                <a:off x="11928960" y="3378653"/>
                <a:ext cx="12751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23D49C18-CB48-9AB2-10FD-35C3B5555BBE}"/>
                  </a:ext>
                </a:extLst>
              </p14:cNvPr>
              <p14:cNvContentPartPr/>
              <p14:nvPr/>
            </p14:nvContentPartPr>
            <p14:xfrm>
              <a:off x="11927520" y="1169693"/>
              <a:ext cx="1042200" cy="675720"/>
            </p14:xfrm>
          </p:contentPart>
        </mc:Choice>
        <mc:Fallback xmlns="">
          <p:pic>
            <p:nvPicPr>
              <p:cNvPr id="16" name="Ink 15">
                <a:extLst>
                  <a:ext uri="{FF2B5EF4-FFF2-40B4-BE49-F238E27FC236}">
                    <a16:creationId xmlns:a16="http://schemas.microsoft.com/office/drawing/2014/main" id="{23D49C18-CB48-9AB2-10FD-35C3B5555BBE}"/>
                  </a:ext>
                </a:extLst>
              </p:cNvPr>
              <p:cNvPicPr/>
              <p:nvPr/>
            </p:nvPicPr>
            <p:blipFill>
              <a:blip r:embed="rId22"/>
              <a:stretch>
                <a:fillRect/>
              </a:stretch>
            </p:blipFill>
            <p:spPr>
              <a:xfrm>
                <a:off x="11864880" y="1107053"/>
                <a:ext cx="1167840" cy="801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A46007F8-50C1-305D-5239-0157BDA01331}"/>
                  </a:ext>
                </a:extLst>
              </p14:cNvPr>
              <p14:cNvContentPartPr/>
              <p14:nvPr/>
            </p14:nvContentPartPr>
            <p14:xfrm>
              <a:off x="10348560" y="-83467"/>
              <a:ext cx="493560" cy="1281960"/>
            </p14:xfrm>
          </p:contentPart>
        </mc:Choice>
        <mc:Fallback xmlns="">
          <p:pic>
            <p:nvPicPr>
              <p:cNvPr id="17" name="Ink 16">
                <a:extLst>
                  <a:ext uri="{FF2B5EF4-FFF2-40B4-BE49-F238E27FC236}">
                    <a16:creationId xmlns:a16="http://schemas.microsoft.com/office/drawing/2014/main" id="{A46007F8-50C1-305D-5239-0157BDA01331}"/>
                  </a:ext>
                </a:extLst>
              </p:cNvPr>
              <p:cNvPicPr/>
              <p:nvPr/>
            </p:nvPicPr>
            <p:blipFill>
              <a:blip r:embed="rId24"/>
              <a:stretch>
                <a:fillRect/>
              </a:stretch>
            </p:blipFill>
            <p:spPr>
              <a:xfrm>
                <a:off x="10285920" y="-146107"/>
                <a:ext cx="619200" cy="1407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075DAF31-BFC0-FE36-900A-CACB0FF894D1}"/>
                  </a:ext>
                </a:extLst>
              </p14:cNvPr>
              <p14:cNvContentPartPr/>
              <p14:nvPr/>
            </p14:nvContentPartPr>
            <p14:xfrm>
              <a:off x="9585360" y="272573"/>
              <a:ext cx="360" cy="1029240"/>
            </p14:xfrm>
          </p:contentPart>
        </mc:Choice>
        <mc:Fallback xmlns="">
          <p:pic>
            <p:nvPicPr>
              <p:cNvPr id="18" name="Ink 17">
                <a:extLst>
                  <a:ext uri="{FF2B5EF4-FFF2-40B4-BE49-F238E27FC236}">
                    <a16:creationId xmlns:a16="http://schemas.microsoft.com/office/drawing/2014/main" id="{075DAF31-BFC0-FE36-900A-CACB0FF894D1}"/>
                  </a:ext>
                </a:extLst>
              </p:cNvPr>
              <p:cNvPicPr/>
              <p:nvPr/>
            </p:nvPicPr>
            <p:blipFill>
              <a:blip r:embed="rId26"/>
              <a:stretch>
                <a:fillRect/>
              </a:stretch>
            </p:blipFill>
            <p:spPr>
              <a:xfrm>
                <a:off x="9522720" y="209933"/>
                <a:ext cx="126000" cy="1154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F073819D-66F6-20C8-6BD9-55E37654FB8F}"/>
                  </a:ext>
                </a:extLst>
              </p14:cNvPr>
              <p14:cNvContentPartPr/>
              <p14:nvPr/>
            </p14:nvContentPartPr>
            <p14:xfrm>
              <a:off x="7597080" y="364373"/>
              <a:ext cx="418320" cy="916200"/>
            </p14:xfrm>
          </p:contentPart>
        </mc:Choice>
        <mc:Fallback xmlns="">
          <p:pic>
            <p:nvPicPr>
              <p:cNvPr id="19" name="Ink 18">
                <a:extLst>
                  <a:ext uri="{FF2B5EF4-FFF2-40B4-BE49-F238E27FC236}">
                    <a16:creationId xmlns:a16="http://schemas.microsoft.com/office/drawing/2014/main" id="{F073819D-66F6-20C8-6BD9-55E37654FB8F}"/>
                  </a:ext>
                </a:extLst>
              </p:cNvPr>
              <p:cNvPicPr/>
              <p:nvPr/>
            </p:nvPicPr>
            <p:blipFill>
              <a:blip r:embed="rId28"/>
              <a:stretch>
                <a:fillRect/>
              </a:stretch>
            </p:blipFill>
            <p:spPr>
              <a:xfrm>
                <a:off x="7534080" y="301733"/>
                <a:ext cx="543960" cy="1041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7384C3B8-C29B-69BA-D976-61CDBB43FECC}"/>
                  </a:ext>
                </a:extLst>
              </p14:cNvPr>
              <p14:cNvContentPartPr/>
              <p14:nvPr/>
            </p14:nvContentPartPr>
            <p14:xfrm>
              <a:off x="5465880" y="1830293"/>
              <a:ext cx="1149840" cy="308520"/>
            </p14:xfrm>
          </p:contentPart>
        </mc:Choice>
        <mc:Fallback xmlns="">
          <p:pic>
            <p:nvPicPr>
              <p:cNvPr id="20" name="Ink 19">
                <a:extLst>
                  <a:ext uri="{FF2B5EF4-FFF2-40B4-BE49-F238E27FC236}">
                    <a16:creationId xmlns:a16="http://schemas.microsoft.com/office/drawing/2014/main" id="{7384C3B8-C29B-69BA-D976-61CDBB43FECC}"/>
                  </a:ext>
                </a:extLst>
              </p:cNvPr>
              <p:cNvPicPr/>
              <p:nvPr/>
            </p:nvPicPr>
            <p:blipFill>
              <a:blip r:embed="rId30"/>
              <a:stretch>
                <a:fillRect/>
              </a:stretch>
            </p:blipFill>
            <p:spPr>
              <a:xfrm>
                <a:off x="5402880" y="1767293"/>
                <a:ext cx="12754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7448EC54-19AB-8B2E-4053-0D09CDCFF527}"/>
                  </a:ext>
                </a:extLst>
              </p14:cNvPr>
              <p14:cNvContentPartPr/>
              <p14:nvPr/>
            </p14:nvContentPartPr>
            <p14:xfrm>
              <a:off x="5631120" y="4005053"/>
              <a:ext cx="865440" cy="297360"/>
            </p14:xfrm>
          </p:contentPart>
        </mc:Choice>
        <mc:Fallback xmlns="">
          <p:pic>
            <p:nvPicPr>
              <p:cNvPr id="21" name="Ink 20">
                <a:extLst>
                  <a:ext uri="{FF2B5EF4-FFF2-40B4-BE49-F238E27FC236}">
                    <a16:creationId xmlns:a16="http://schemas.microsoft.com/office/drawing/2014/main" id="{7448EC54-19AB-8B2E-4053-0D09CDCFF527}"/>
                  </a:ext>
                </a:extLst>
              </p:cNvPr>
              <p:cNvPicPr/>
              <p:nvPr/>
            </p:nvPicPr>
            <p:blipFill>
              <a:blip r:embed="rId32"/>
              <a:stretch>
                <a:fillRect/>
              </a:stretch>
            </p:blipFill>
            <p:spPr>
              <a:xfrm>
                <a:off x="5568480" y="3942053"/>
                <a:ext cx="99108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C0829838-7589-1DC1-3C00-42FBC30C5A25}"/>
                  </a:ext>
                </a:extLst>
              </p14:cNvPr>
              <p14:cNvContentPartPr/>
              <p14:nvPr/>
            </p14:nvContentPartPr>
            <p14:xfrm>
              <a:off x="6085440" y="5621093"/>
              <a:ext cx="1080000" cy="993960"/>
            </p14:xfrm>
          </p:contentPart>
        </mc:Choice>
        <mc:Fallback xmlns="">
          <p:pic>
            <p:nvPicPr>
              <p:cNvPr id="22" name="Ink 21">
                <a:extLst>
                  <a:ext uri="{FF2B5EF4-FFF2-40B4-BE49-F238E27FC236}">
                    <a16:creationId xmlns:a16="http://schemas.microsoft.com/office/drawing/2014/main" id="{C0829838-7589-1DC1-3C00-42FBC30C5A25}"/>
                  </a:ext>
                </a:extLst>
              </p:cNvPr>
              <p:cNvPicPr/>
              <p:nvPr/>
            </p:nvPicPr>
            <p:blipFill>
              <a:blip r:embed="rId34"/>
              <a:stretch>
                <a:fillRect/>
              </a:stretch>
            </p:blipFill>
            <p:spPr>
              <a:xfrm>
                <a:off x="6022800" y="5558453"/>
                <a:ext cx="1205640" cy="1119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1BE3F24B-0585-8FEA-8379-EA635CD62EAC}"/>
                  </a:ext>
                </a:extLst>
              </p14:cNvPr>
              <p14:cNvContentPartPr/>
              <p14:nvPr/>
            </p14:nvContentPartPr>
            <p14:xfrm>
              <a:off x="8849880" y="5891453"/>
              <a:ext cx="3240" cy="738720"/>
            </p14:xfrm>
          </p:contentPart>
        </mc:Choice>
        <mc:Fallback xmlns="">
          <p:pic>
            <p:nvPicPr>
              <p:cNvPr id="23" name="Ink 22">
                <a:extLst>
                  <a:ext uri="{FF2B5EF4-FFF2-40B4-BE49-F238E27FC236}">
                    <a16:creationId xmlns:a16="http://schemas.microsoft.com/office/drawing/2014/main" id="{1BE3F24B-0585-8FEA-8379-EA635CD62EAC}"/>
                  </a:ext>
                </a:extLst>
              </p:cNvPr>
              <p:cNvPicPr/>
              <p:nvPr/>
            </p:nvPicPr>
            <p:blipFill>
              <a:blip r:embed="rId36"/>
              <a:stretch>
                <a:fillRect/>
              </a:stretch>
            </p:blipFill>
            <p:spPr>
              <a:xfrm>
                <a:off x="8786880" y="5828813"/>
                <a:ext cx="128880" cy="864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38FCEECA-62B9-0F7C-07B8-C497C4AE12AF}"/>
                  </a:ext>
                </a:extLst>
              </p14:cNvPr>
              <p14:cNvContentPartPr/>
              <p14:nvPr/>
            </p14:nvContentPartPr>
            <p14:xfrm>
              <a:off x="10560600" y="6053093"/>
              <a:ext cx="121680" cy="986400"/>
            </p14:xfrm>
          </p:contentPart>
        </mc:Choice>
        <mc:Fallback xmlns="">
          <p:pic>
            <p:nvPicPr>
              <p:cNvPr id="24" name="Ink 23">
                <a:extLst>
                  <a:ext uri="{FF2B5EF4-FFF2-40B4-BE49-F238E27FC236}">
                    <a16:creationId xmlns:a16="http://schemas.microsoft.com/office/drawing/2014/main" id="{38FCEECA-62B9-0F7C-07B8-C497C4AE12AF}"/>
                  </a:ext>
                </a:extLst>
              </p:cNvPr>
              <p:cNvPicPr/>
              <p:nvPr/>
            </p:nvPicPr>
            <p:blipFill>
              <a:blip r:embed="rId38"/>
              <a:stretch>
                <a:fillRect/>
              </a:stretch>
            </p:blipFill>
            <p:spPr>
              <a:xfrm>
                <a:off x="10497600" y="5990093"/>
                <a:ext cx="247320" cy="1112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5" name="Ink 24">
                <a:extLst>
                  <a:ext uri="{FF2B5EF4-FFF2-40B4-BE49-F238E27FC236}">
                    <a16:creationId xmlns:a16="http://schemas.microsoft.com/office/drawing/2014/main" id="{0CC02A78-D2BA-ECCD-8407-71486A505D7C}"/>
                  </a:ext>
                </a:extLst>
              </p14:cNvPr>
              <p14:cNvContentPartPr/>
              <p14:nvPr/>
            </p14:nvContentPartPr>
            <p14:xfrm>
              <a:off x="11594880" y="5598413"/>
              <a:ext cx="774000" cy="507240"/>
            </p14:xfrm>
          </p:contentPart>
        </mc:Choice>
        <mc:Fallback xmlns="">
          <p:pic>
            <p:nvPicPr>
              <p:cNvPr id="25" name="Ink 24">
                <a:extLst>
                  <a:ext uri="{FF2B5EF4-FFF2-40B4-BE49-F238E27FC236}">
                    <a16:creationId xmlns:a16="http://schemas.microsoft.com/office/drawing/2014/main" id="{0CC02A78-D2BA-ECCD-8407-71486A505D7C}"/>
                  </a:ext>
                </a:extLst>
              </p:cNvPr>
              <p:cNvPicPr/>
              <p:nvPr/>
            </p:nvPicPr>
            <p:blipFill>
              <a:blip r:embed="rId40"/>
              <a:stretch>
                <a:fillRect/>
              </a:stretch>
            </p:blipFill>
            <p:spPr>
              <a:xfrm>
                <a:off x="11532240" y="5535413"/>
                <a:ext cx="899640" cy="6328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6" name="Ink 25">
                <a:extLst>
                  <a:ext uri="{FF2B5EF4-FFF2-40B4-BE49-F238E27FC236}">
                    <a16:creationId xmlns:a16="http://schemas.microsoft.com/office/drawing/2014/main" id="{C1F193E2-EE71-D5B3-2369-512924C5C473}"/>
                  </a:ext>
                </a:extLst>
              </p14:cNvPr>
              <p14:cNvContentPartPr/>
              <p14:nvPr/>
            </p14:nvContentPartPr>
            <p14:xfrm>
              <a:off x="11751840" y="4221413"/>
              <a:ext cx="910080" cy="4680"/>
            </p14:xfrm>
          </p:contentPart>
        </mc:Choice>
        <mc:Fallback xmlns="">
          <p:pic>
            <p:nvPicPr>
              <p:cNvPr id="26" name="Ink 25">
                <a:extLst>
                  <a:ext uri="{FF2B5EF4-FFF2-40B4-BE49-F238E27FC236}">
                    <a16:creationId xmlns:a16="http://schemas.microsoft.com/office/drawing/2014/main" id="{C1F193E2-EE71-D5B3-2369-512924C5C473}"/>
                  </a:ext>
                </a:extLst>
              </p:cNvPr>
              <p:cNvPicPr/>
              <p:nvPr/>
            </p:nvPicPr>
            <p:blipFill>
              <a:blip r:embed="rId42"/>
              <a:stretch>
                <a:fillRect/>
              </a:stretch>
            </p:blipFill>
            <p:spPr>
              <a:xfrm>
                <a:off x="11689200" y="4158413"/>
                <a:ext cx="10357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7" name="Ink 26">
                <a:extLst>
                  <a:ext uri="{FF2B5EF4-FFF2-40B4-BE49-F238E27FC236}">
                    <a16:creationId xmlns:a16="http://schemas.microsoft.com/office/drawing/2014/main" id="{3CA7C3A4-043B-5F11-2014-2ABD8E8B991E}"/>
                  </a:ext>
                </a:extLst>
              </p14:cNvPr>
              <p14:cNvContentPartPr/>
              <p14:nvPr/>
            </p14:nvContentPartPr>
            <p14:xfrm>
              <a:off x="11939040" y="2459933"/>
              <a:ext cx="807840" cy="250920"/>
            </p14:xfrm>
          </p:contentPart>
        </mc:Choice>
        <mc:Fallback xmlns="">
          <p:pic>
            <p:nvPicPr>
              <p:cNvPr id="27" name="Ink 26">
                <a:extLst>
                  <a:ext uri="{FF2B5EF4-FFF2-40B4-BE49-F238E27FC236}">
                    <a16:creationId xmlns:a16="http://schemas.microsoft.com/office/drawing/2014/main" id="{3CA7C3A4-043B-5F11-2014-2ABD8E8B991E}"/>
                  </a:ext>
                </a:extLst>
              </p:cNvPr>
              <p:cNvPicPr/>
              <p:nvPr/>
            </p:nvPicPr>
            <p:blipFill>
              <a:blip r:embed="rId44"/>
              <a:stretch>
                <a:fillRect/>
              </a:stretch>
            </p:blipFill>
            <p:spPr>
              <a:xfrm>
                <a:off x="11876400" y="2396933"/>
                <a:ext cx="933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8" name="Ink 27">
                <a:extLst>
                  <a:ext uri="{FF2B5EF4-FFF2-40B4-BE49-F238E27FC236}">
                    <a16:creationId xmlns:a16="http://schemas.microsoft.com/office/drawing/2014/main" id="{55076873-3865-2E33-E1BA-AEBC3238E5ED}"/>
                  </a:ext>
                </a:extLst>
              </p14:cNvPr>
              <p14:cNvContentPartPr/>
              <p14:nvPr/>
            </p14:nvContentPartPr>
            <p14:xfrm>
              <a:off x="11079000" y="449693"/>
              <a:ext cx="763200" cy="664920"/>
            </p14:xfrm>
          </p:contentPart>
        </mc:Choice>
        <mc:Fallback xmlns="">
          <p:pic>
            <p:nvPicPr>
              <p:cNvPr id="28" name="Ink 27">
                <a:extLst>
                  <a:ext uri="{FF2B5EF4-FFF2-40B4-BE49-F238E27FC236}">
                    <a16:creationId xmlns:a16="http://schemas.microsoft.com/office/drawing/2014/main" id="{55076873-3865-2E33-E1BA-AEBC3238E5ED}"/>
                  </a:ext>
                </a:extLst>
              </p:cNvPr>
              <p:cNvPicPr/>
              <p:nvPr/>
            </p:nvPicPr>
            <p:blipFill>
              <a:blip r:embed="rId46"/>
              <a:stretch>
                <a:fillRect/>
              </a:stretch>
            </p:blipFill>
            <p:spPr>
              <a:xfrm>
                <a:off x="11016000" y="387053"/>
                <a:ext cx="888840" cy="790560"/>
              </a:xfrm>
              <a:prstGeom prst="rect">
                <a:avLst/>
              </a:prstGeom>
            </p:spPr>
          </p:pic>
        </mc:Fallback>
      </mc:AlternateContent>
    </p:spTree>
    <p:extLst>
      <p:ext uri="{BB962C8B-B14F-4D97-AF65-F5344CB8AC3E}">
        <p14:creationId xmlns:p14="http://schemas.microsoft.com/office/powerpoint/2010/main" val="2132508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80123-BB8C-E6C1-8F93-72278AEDC7C4}"/>
              </a:ext>
            </a:extLst>
          </p:cNvPr>
          <p:cNvPicPr>
            <a:picLocks noChangeAspect="1"/>
          </p:cNvPicPr>
          <p:nvPr/>
        </p:nvPicPr>
        <p:blipFill>
          <a:blip r:embed="rId2"/>
          <a:stretch>
            <a:fillRect/>
          </a:stretch>
        </p:blipFill>
        <p:spPr>
          <a:xfrm>
            <a:off x="1395523" y="108480"/>
            <a:ext cx="9400953" cy="6641040"/>
          </a:xfrm>
          <a:prstGeom prst="rect">
            <a:avLst/>
          </a:prstGeom>
        </p:spPr>
      </p:pic>
    </p:spTree>
    <p:extLst>
      <p:ext uri="{BB962C8B-B14F-4D97-AF65-F5344CB8AC3E}">
        <p14:creationId xmlns:p14="http://schemas.microsoft.com/office/powerpoint/2010/main" val="1214658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A2B95-4AFC-63B0-EFAC-416520F11CED}"/>
              </a:ext>
            </a:extLst>
          </p:cNvPr>
          <p:cNvPicPr>
            <a:picLocks noChangeAspect="1"/>
          </p:cNvPicPr>
          <p:nvPr/>
        </p:nvPicPr>
        <p:blipFill>
          <a:blip r:embed="rId2"/>
          <a:stretch>
            <a:fillRect/>
          </a:stretch>
        </p:blipFill>
        <p:spPr>
          <a:xfrm>
            <a:off x="6096000" y="171450"/>
            <a:ext cx="5283200" cy="6515100"/>
          </a:xfrm>
          <a:prstGeom prst="rect">
            <a:avLst/>
          </a:prstGeom>
        </p:spPr>
      </p:pic>
      <p:pic>
        <p:nvPicPr>
          <p:cNvPr id="3" name="Picture 2">
            <a:extLst>
              <a:ext uri="{FF2B5EF4-FFF2-40B4-BE49-F238E27FC236}">
                <a16:creationId xmlns:a16="http://schemas.microsoft.com/office/drawing/2014/main" id="{20B00BD6-6234-27C9-AC3E-450EE46DC047}"/>
              </a:ext>
            </a:extLst>
          </p:cNvPr>
          <p:cNvPicPr>
            <a:picLocks noChangeAspect="1"/>
          </p:cNvPicPr>
          <p:nvPr/>
        </p:nvPicPr>
        <p:blipFill>
          <a:blip r:embed="rId3"/>
          <a:stretch>
            <a:fillRect/>
          </a:stretch>
        </p:blipFill>
        <p:spPr>
          <a:xfrm rot="21222882">
            <a:off x="170447" y="808747"/>
            <a:ext cx="5838896" cy="1903679"/>
          </a:xfrm>
          <a:prstGeom prst="rect">
            <a:avLst/>
          </a:prstGeom>
        </p:spPr>
      </p:pic>
    </p:spTree>
    <p:extLst>
      <p:ext uri="{BB962C8B-B14F-4D97-AF65-F5344CB8AC3E}">
        <p14:creationId xmlns:p14="http://schemas.microsoft.com/office/powerpoint/2010/main" val="180601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4CD3A-765F-4BEA-99E6-71CB3EA664BF}"/>
              </a:ext>
            </a:extLst>
          </p:cNvPr>
          <p:cNvPicPr>
            <a:picLocks noChangeAspect="1"/>
          </p:cNvPicPr>
          <p:nvPr/>
        </p:nvPicPr>
        <p:blipFill>
          <a:blip r:embed="rId2"/>
          <a:stretch>
            <a:fillRect/>
          </a:stretch>
        </p:blipFill>
        <p:spPr>
          <a:xfrm>
            <a:off x="-3393225" y="-1514985"/>
            <a:ext cx="11939970" cy="10599170"/>
          </a:xfrm>
          <a:prstGeom prst="rect">
            <a:avLst/>
          </a:prstGeom>
        </p:spPr>
      </p:pic>
      <p:pic>
        <p:nvPicPr>
          <p:cNvPr id="3" name="Picture 2">
            <a:extLst>
              <a:ext uri="{FF2B5EF4-FFF2-40B4-BE49-F238E27FC236}">
                <a16:creationId xmlns:a16="http://schemas.microsoft.com/office/drawing/2014/main" id="{3B77DC26-5238-F000-C1C8-1C72CECD5C22}"/>
              </a:ext>
            </a:extLst>
          </p:cNvPr>
          <p:cNvPicPr>
            <a:picLocks noChangeAspect="1"/>
          </p:cNvPicPr>
          <p:nvPr/>
        </p:nvPicPr>
        <p:blipFill>
          <a:blip r:embed="rId3"/>
          <a:stretch>
            <a:fillRect/>
          </a:stretch>
        </p:blipFill>
        <p:spPr>
          <a:xfrm rot="250487">
            <a:off x="8825334" y="2263962"/>
            <a:ext cx="1587500" cy="1790700"/>
          </a:xfrm>
          <a:prstGeom prst="rect">
            <a:avLst/>
          </a:prstGeom>
        </p:spPr>
      </p:pic>
      <p:pic>
        <p:nvPicPr>
          <p:cNvPr id="5" name="Picture 4">
            <a:extLst>
              <a:ext uri="{FF2B5EF4-FFF2-40B4-BE49-F238E27FC236}">
                <a16:creationId xmlns:a16="http://schemas.microsoft.com/office/drawing/2014/main" id="{3661CDD5-D810-0156-C27B-979070FB68A8}"/>
              </a:ext>
            </a:extLst>
          </p:cNvPr>
          <p:cNvPicPr>
            <a:picLocks noChangeAspect="1"/>
          </p:cNvPicPr>
          <p:nvPr/>
        </p:nvPicPr>
        <p:blipFill>
          <a:blip r:embed="rId4"/>
          <a:stretch>
            <a:fillRect/>
          </a:stretch>
        </p:blipFill>
        <p:spPr>
          <a:xfrm rot="20675288">
            <a:off x="9181023" y="4439200"/>
            <a:ext cx="1384300" cy="1638300"/>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59B26FA-0BEC-3F1D-1B7A-1D370C886469}"/>
                  </a:ext>
                </a:extLst>
              </p14:cNvPr>
              <p14:cNvContentPartPr/>
              <p14:nvPr/>
            </p14:nvContentPartPr>
            <p14:xfrm rot="637195">
              <a:off x="4818981" y="469862"/>
              <a:ext cx="5293904" cy="1125866"/>
            </p14:xfrm>
          </p:contentPart>
        </mc:Choice>
        <mc:Fallback xmlns="">
          <p:pic>
            <p:nvPicPr>
              <p:cNvPr id="6" name="Ink 5">
                <a:extLst>
                  <a:ext uri="{FF2B5EF4-FFF2-40B4-BE49-F238E27FC236}">
                    <a16:creationId xmlns:a16="http://schemas.microsoft.com/office/drawing/2014/main" id="{759B26FA-0BEC-3F1D-1B7A-1D370C886469}"/>
                  </a:ext>
                </a:extLst>
              </p:cNvPr>
              <p:cNvPicPr/>
              <p:nvPr/>
            </p:nvPicPr>
            <p:blipFill>
              <a:blip r:embed="rId6"/>
              <a:stretch>
                <a:fillRect/>
              </a:stretch>
            </p:blipFill>
            <p:spPr>
              <a:xfrm rot="637195">
                <a:off x="4755980" y="406854"/>
                <a:ext cx="5419546" cy="1251522"/>
              </a:xfrm>
              <a:prstGeom prst="rect">
                <a:avLst/>
              </a:prstGeom>
            </p:spPr>
          </p:pic>
        </mc:Fallback>
      </mc:AlternateContent>
      <p:grpSp>
        <p:nvGrpSpPr>
          <p:cNvPr id="11" name="Group 10">
            <a:extLst>
              <a:ext uri="{FF2B5EF4-FFF2-40B4-BE49-F238E27FC236}">
                <a16:creationId xmlns:a16="http://schemas.microsoft.com/office/drawing/2014/main" id="{8E269714-2CAA-A3E6-1865-E1C5BCD58AEA}"/>
              </a:ext>
            </a:extLst>
          </p:cNvPr>
          <p:cNvGrpSpPr/>
          <p:nvPr/>
        </p:nvGrpSpPr>
        <p:grpSpPr>
          <a:xfrm>
            <a:off x="5832913" y="1513907"/>
            <a:ext cx="2824200" cy="3523320"/>
            <a:chOff x="6927480" y="1820773"/>
            <a:chExt cx="2824200" cy="3523320"/>
          </a:xfrm>
        </p:grpSpPr>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C8035AC-74C4-E956-19AA-E020E3AD3F94}"/>
                    </a:ext>
                  </a:extLst>
                </p14:cNvPr>
                <p14:cNvContentPartPr/>
                <p14:nvPr/>
              </p14:nvContentPartPr>
              <p14:xfrm>
                <a:off x="6927480" y="1820773"/>
                <a:ext cx="2787840" cy="3186360"/>
              </p14:xfrm>
            </p:contentPart>
          </mc:Choice>
          <mc:Fallback xmlns="">
            <p:pic>
              <p:nvPicPr>
                <p:cNvPr id="8" name="Ink 7">
                  <a:extLst>
                    <a:ext uri="{FF2B5EF4-FFF2-40B4-BE49-F238E27FC236}">
                      <a16:creationId xmlns:a16="http://schemas.microsoft.com/office/drawing/2014/main" id="{BC8035AC-74C4-E956-19AA-E020E3AD3F94}"/>
                    </a:ext>
                  </a:extLst>
                </p:cNvPr>
                <p:cNvPicPr/>
                <p:nvPr/>
              </p:nvPicPr>
              <p:blipFill>
                <a:blip r:embed="rId8"/>
                <a:stretch>
                  <a:fillRect/>
                </a:stretch>
              </p:blipFill>
              <p:spPr>
                <a:xfrm>
                  <a:off x="6864480" y="1757773"/>
                  <a:ext cx="2913480" cy="331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646982A-D0B5-D3B7-6FF6-9B98DA9A03BF}"/>
                    </a:ext>
                  </a:extLst>
                </p14:cNvPr>
                <p14:cNvContentPartPr/>
                <p14:nvPr/>
              </p14:nvContentPartPr>
              <p14:xfrm>
                <a:off x="9469800" y="4737853"/>
                <a:ext cx="281880" cy="606240"/>
              </p14:xfrm>
            </p:contentPart>
          </mc:Choice>
          <mc:Fallback xmlns="">
            <p:pic>
              <p:nvPicPr>
                <p:cNvPr id="9" name="Ink 8">
                  <a:extLst>
                    <a:ext uri="{FF2B5EF4-FFF2-40B4-BE49-F238E27FC236}">
                      <a16:creationId xmlns:a16="http://schemas.microsoft.com/office/drawing/2014/main" id="{8646982A-D0B5-D3B7-6FF6-9B98DA9A03BF}"/>
                    </a:ext>
                  </a:extLst>
                </p:cNvPr>
                <p:cNvPicPr/>
                <p:nvPr/>
              </p:nvPicPr>
              <p:blipFill>
                <a:blip r:embed="rId10"/>
                <a:stretch>
                  <a:fillRect/>
                </a:stretch>
              </p:blipFill>
              <p:spPr>
                <a:xfrm>
                  <a:off x="9407160" y="4675213"/>
                  <a:ext cx="407520" cy="731880"/>
                </a:xfrm>
                <a:prstGeom prst="rect">
                  <a:avLst/>
                </a:prstGeom>
              </p:spPr>
            </p:pic>
          </mc:Fallback>
        </mc:AlternateContent>
      </p:grpSp>
    </p:spTree>
    <p:extLst>
      <p:ext uri="{BB962C8B-B14F-4D97-AF65-F5344CB8AC3E}">
        <p14:creationId xmlns:p14="http://schemas.microsoft.com/office/powerpoint/2010/main" val="288108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B651D-9CFF-E76D-7DF3-866CBCE1A24B}"/>
              </a:ext>
            </a:extLst>
          </p:cNvPr>
          <p:cNvPicPr>
            <a:picLocks noChangeAspect="1"/>
          </p:cNvPicPr>
          <p:nvPr/>
        </p:nvPicPr>
        <p:blipFill>
          <a:blip r:embed="rId2"/>
          <a:stretch>
            <a:fillRect/>
          </a:stretch>
        </p:blipFill>
        <p:spPr>
          <a:xfrm>
            <a:off x="0" y="287202"/>
            <a:ext cx="6155836" cy="6264669"/>
          </a:xfrm>
          <a:prstGeom prst="rect">
            <a:avLst/>
          </a:prstGeom>
        </p:spPr>
      </p:pic>
      <p:pic>
        <p:nvPicPr>
          <p:cNvPr id="3" name="Picture 2">
            <a:extLst>
              <a:ext uri="{FF2B5EF4-FFF2-40B4-BE49-F238E27FC236}">
                <a16:creationId xmlns:a16="http://schemas.microsoft.com/office/drawing/2014/main" id="{390105FD-CF67-A636-E6A2-827833C1EA51}"/>
              </a:ext>
            </a:extLst>
          </p:cNvPr>
          <p:cNvPicPr>
            <a:picLocks noChangeAspect="1"/>
          </p:cNvPicPr>
          <p:nvPr/>
        </p:nvPicPr>
        <p:blipFill>
          <a:blip r:embed="rId3"/>
          <a:stretch>
            <a:fillRect/>
          </a:stretch>
        </p:blipFill>
        <p:spPr>
          <a:xfrm>
            <a:off x="5974844" y="306129"/>
            <a:ext cx="6217156" cy="6551871"/>
          </a:xfrm>
          <a:prstGeom prst="rect">
            <a:avLst/>
          </a:prstGeom>
        </p:spPr>
      </p:pic>
    </p:spTree>
    <p:extLst>
      <p:ext uri="{BB962C8B-B14F-4D97-AF65-F5344CB8AC3E}">
        <p14:creationId xmlns:p14="http://schemas.microsoft.com/office/powerpoint/2010/main" val="128412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8EA4-0495-ADF1-152D-E1C6B46C35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535A65-C656-6263-DD39-B9D3E5B850F0}"/>
              </a:ext>
            </a:extLst>
          </p:cNvPr>
          <p:cNvSpPr>
            <a:spLocks noGrp="1"/>
          </p:cNvSpPr>
          <p:nvPr>
            <p:ph type="title"/>
          </p:nvPr>
        </p:nvSpPr>
        <p:spPr/>
        <p:txBody>
          <a:bodyPr>
            <a:normAutofit fontScale="90000"/>
          </a:bodyPr>
          <a:lstStyle/>
          <a:p>
            <a:r>
              <a:rPr lang="en-US" dirty="0"/>
              <a:t>“Wow I can’t believe how incredible this is, it really must have taken you ten hours? </a:t>
            </a:r>
            <a:r>
              <a:rPr lang="en-US" i="1" dirty="0"/>
              <a:t>Sixty</a:t>
            </a:r>
            <a:r>
              <a:rPr lang="en-US" dirty="0"/>
              <a:t> hours?”</a:t>
            </a:r>
          </a:p>
        </p:txBody>
      </p:sp>
      <p:sp>
        <p:nvSpPr>
          <p:cNvPr id="5" name="Text Placeholder 4">
            <a:extLst>
              <a:ext uri="{FF2B5EF4-FFF2-40B4-BE49-F238E27FC236}">
                <a16:creationId xmlns:a16="http://schemas.microsoft.com/office/drawing/2014/main" id="{4E8CA344-8A7B-813C-2E4D-0F74F7BB31EB}"/>
              </a:ext>
            </a:extLst>
          </p:cNvPr>
          <p:cNvSpPr>
            <a:spLocks noGrp="1"/>
          </p:cNvSpPr>
          <p:nvPr>
            <p:ph type="body" idx="1"/>
          </p:nvPr>
        </p:nvSpPr>
        <p:spPr/>
        <p:txBody>
          <a:bodyPr/>
          <a:lstStyle/>
          <a:p>
            <a:r>
              <a:rPr lang="en-US" dirty="0"/>
              <a:t>Okay I know we all know AI did the work here but maybe you can at least be impressed by my prompting skills</a:t>
            </a:r>
          </a:p>
        </p:txBody>
      </p:sp>
    </p:spTree>
    <p:extLst>
      <p:ext uri="{BB962C8B-B14F-4D97-AF65-F5344CB8AC3E}">
        <p14:creationId xmlns:p14="http://schemas.microsoft.com/office/powerpoint/2010/main" val="1980745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FFA459-43A8-3D27-09C2-C09CF4D287A8}"/>
              </a:ext>
            </a:extLst>
          </p:cNvPr>
          <p:cNvSpPr txBox="1"/>
          <p:nvPr/>
        </p:nvSpPr>
        <p:spPr>
          <a:xfrm>
            <a:off x="241420" y="420484"/>
            <a:ext cx="11709160" cy="6017032"/>
          </a:xfrm>
          <a:prstGeom prst="rect">
            <a:avLst/>
          </a:prstGeom>
          <a:noFill/>
        </p:spPr>
        <p:txBody>
          <a:bodyPr wrap="square" rtlCol="0">
            <a:spAutoFit/>
          </a:bodyPr>
          <a:lstStyle/>
          <a:p>
            <a:r>
              <a:rPr lang="en-US" sz="3500" dirty="0">
                <a:solidFill>
                  <a:schemeClr val="bg1"/>
                </a:solidFill>
                <a:latin typeface="Inconsolata" pitchFamily="2" charset="77"/>
                <a:ea typeface="Inconsolata" pitchFamily="2" charset="77"/>
              </a:rPr>
              <a:t>“Now build another one where I can pick a session and it calls out to an LLM provider and does some research on the topic and makes me a SOTA reading list of tech and tutorials and journalism stories on the topic. The button should exist only on the detail page. it should say 'generate reading list' and it should populate into the right-hand side and be downloadable as md or pdf or docx. and if there's a </a:t>
            </a:r>
            <a:r>
              <a:rPr lang="en-US" sz="3500" dirty="0" err="1">
                <a:solidFill>
                  <a:schemeClr val="bg1"/>
                </a:solidFill>
                <a:latin typeface="Inconsolata" pitchFamily="2" charset="77"/>
                <a:ea typeface="Inconsolata" pitchFamily="2" charset="77"/>
              </a:rPr>
              <a:t>github</a:t>
            </a:r>
            <a:r>
              <a:rPr lang="en-US" sz="3500" dirty="0">
                <a:solidFill>
                  <a:schemeClr val="bg1"/>
                </a:solidFill>
                <a:latin typeface="Inconsolata" pitchFamily="2" charset="77"/>
                <a:ea typeface="Inconsolata" pitchFamily="2" charset="77"/>
              </a:rPr>
              <a:t> repo </a:t>
            </a:r>
            <a:r>
              <a:rPr lang="en-US" sz="3500" dirty="0" err="1">
                <a:solidFill>
                  <a:schemeClr val="bg1"/>
                </a:solidFill>
                <a:latin typeface="Inconsolata" pitchFamily="2" charset="77"/>
                <a:ea typeface="Inconsolata" pitchFamily="2" charset="77"/>
              </a:rPr>
              <a:t>etc</a:t>
            </a:r>
            <a:r>
              <a:rPr lang="en-US" sz="3500" dirty="0">
                <a:solidFill>
                  <a:schemeClr val="bg1"/>
                </a:solidFill>
                <a:latin typeface="Inconsolata" pitchFamily="2" charset="77"/>
                <a:ea typeface="Inconsolata" pitchFamily="2" charset="77"/>
              </a:rPr>
              <a:t> mentioned it should try to look at that if possible (</a:t>
            </a:r>
            <a:r>
              <a:rPr lang="en-US" sz="3500" dirty="0" err="1">
                <a:solidFill>
                  <a:schemeClr val="bg1"/>
                </a:solidFill>
                <a:latin typeface="Inconsolata" pitchFamily="2" charset="77"/>
                <a:ea typeface="Inconsolata" pitchFamily="2" charset="77"/>
              </a:rPr>
              <a:t>i</a:t>
            </a:r>
            <a:r>
              <a:rPr lang="en-US" sz="3500" dirty="0">
                <a:solidFill>
                  <a:schemeClr val="bg1"/>
                </a:solidFill>
                <a:latin typeface="Inconsolata" pitchFamily="2" charset="77"/>
                <a:ea typeface="Inconsolata" pitchFamily="2" charset="77"/>
              </a:rPr>
              <a:t> guess that just goes into the prompt?).”</a:t>
            </a:r>
          </a:p>
        </p:txBody>
      </p:sp>
    </p:spTree>
    <p:extLst>
      <p:ext uri="{BB962C8B-B14F-4D97-AF65-F5344CB8AC3E}">
        <p14:creationId xmlns:p14="http://schemas.microsoft.com/office/powerpoint/2010/main" val="2608955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CDA6E9-B770-3537-BCF8-E34A7F2E09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618961-51B8-FC92-2BE6-C9889381194E}"/>
              </a:ext>
            </a:extLst>
          </p:cNvPr>
          <p:cNvSpPr txBox="1"/>
          <p:nvPr/>
        </p:nvSpPr>
        <p:spPr>
          <a:xfrm>
            <a:off x="241420" y="420484"/>
            <a:ext cx="11709160" cy="6017032"/>
          </a:xfrm>
          <a:prstGeom prst="rect">
            <a:avLst/>
          </a:prstGeom>
          <a:noFill/>
        </p:spPr>
        <p:txBody>
          <a:bodyPr wrap="square" rtlCol="0">
            <a:spAutoFit/>
          </a:bodyPr>
          <a:lstStyle/>
          <a:p>
            <a:r>
              <a:rPr lang="en-US" sz="3500" dirty="0">
                <a:solidFill>
                  <a:schemeClr val="bg1"/>
                </a:solidFill>
                <a:latin typeface="Inconsolata" pitchFamily="2" charset="77"/>
                <a:ea typeface="Inconsolata" pitchFamily="2" charset="77"/>
              </a:rPr>
              <a:t>“Now build </a:t>
            </a:r>
            <a:r>
              <a:rPr lang="en-US" sz="3500" dirty="0">
                <a:highlight>
                  <a:srgbClr val="FFFF00"/>
                </a:highlight>
                <a:latin typeface="Inconsolata" pitchFamily="2" charset="77"/>
                <a:ea typeface="Inconsolata" pitchFamily="2" charset="77"/>
              </a:rPr>
              <a:t>another one</a:t>
            </a:r>
            <a:r>
              <a:rPr lang="en-US" sz="3500" dirty="0">
                <a:solidFill>
                  <a:schemeClr val="bg1"/>
                </a:solidFill>
                <a:latin typeface="Inconsolata" pitchFamily="2" charset="77"/>
                <a:ea typeface="Inconsolata" pitchFamily="2" charset="77"/>
              </a:rPr>
              <a:t> where I can pick a session and it calls out to an LLM provider and does some research on the topic and makes me a SOTA reading list of tech and tutorials and journalism stories on the topic. The button should exist only on the detail page. it should say 'generate reading list' and it should populate into the right-hand side and be downloadable as md or pdf or docx. and if there's a </a:t>
            </a:r>
            <a:r>
              <a:rPr lang="en-US" sz="3500" dirty="0" err="1">
                <a:solidFill>
                  <a:schemeClr val="bg1"/>
                </a:solidFill>
                <a:latin typeface="Inconsolata" pitchFamily="2" charset="77"/>
                <a:ea typeface="Inconsolata" pitchFamily="2" charset="77"/>
              </a:rPr>
              <a:t>github</a:t>
            </a:r>
            <a:r>
              <a:rPr lang="en-US" sz="3500" dirty="0">
                <a:solidFill>
                  <a:schemeClr val="bg1"/>
                </a:solidFill>
                <a:latin typeface="Inconsolata" pitchFamily="2" charset="77"/>
                <a:ea typeface="Inconsolata" pitchFamily="2" charset="77"/>
              </a:rPr>
              <a:t> repo </a:t>
            </a:r>
            <a:r>
              <a:rPr lang="en-US" sz="3500" dirty="0" err="1">
                <a:solidFill>
                  <a:schemeClr val="bg1"/>
                </a:solidFill>
                <a:latin typeface="Inconsolata" pitchFamily="2" charset="77"/>
                <a:ea typeface="Inconsolata" pitchFamily="2" charset="77"/>
              </a:rPr>
              <a:t>etc</a:t>
            </a:r>
            <a:r>
              <a:rPr lang="en-US" sz="3500" dirty="0">
                <a:solidFill>
                  <a:schemeClr val="bg1"/>
                </a:solidFill>
                <a:latin typeface="Inconsolata" pitchFamily="2" charset="77"/>
                <a:ea typeface="Inconsolata" pitchFamily="2" charset="77"/>
              </a:rPr>
              <a:t> mentioned it should try to look at that if possible (</a:t>
            </a:r>
            <a:r>
              <a:rPr lang="en-US" sz="3500" dirty="0" err="1">
                <a:solidFill>
                  <a:schemeClr val="bg1"/>
                </a:solidFill>
                <a:latin typeface="Inconsolata" pitchFamily="2" charset="77"/>
                <a:ea typeface="Inconsolata" pitchFamily="2" charset="77"/>
              </a:rPr>
              <a:t>i</a:t>
            </a:r>
            <a:r>
              <a:rPr lang="en-US" sz="3500" dirty="0">
                <a:solidFill>
                  <a:schemeClr val="bg1"/>
                </a:solidFill>
                <a:latin typeface="Inconsolata" pitchFamily="2" charset="77"/>
                <a:ea typeface="Inconsolata" pitchFamily="2" charset="77"/>
              </a:rPr>
              <a:t> guess that just goes into the prompt?).”</a:t>
            </a:r>
          </a:p>
        </p:txBody>
      </p:sp>
    </p:spTree>
    <p:extLst>
      <p:ext uri="{BB962C8B-B14F-4D97-AF65-F5344CB8AC3E}">
        <p14:creationId xmlns:p14="http://schemas.microsoft.com/office/powerpoint/2010/main" val="4263955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A419-5EA2-A075-804F-637711709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84DBB4-F245-9283-4885-9E453FC9D0D1}"/>
              </a:ext>
            </a:extLst>
          </p:cNvPr>
          <p:cNvSpPr>
            <a:spLocks noGrp="1"/>
          </p:cNvSpPr>
          <p:nvPr>
            <p:ph type="title"/>
          </p:nvPr>
        </p:nvSpPr>
        <p:spPr/>
        <p:txBody>
          <a:bodyPr>
            <a:normAutofit/>
          </a:bodyPr>
          <a:lstStyle/>
          <a:p>
            <a:r>
              <a:rPr lang="en-US" dirty="0"/>
              <a:t>“Okay I get it we’re done here”</a:t>
            </a:r>
          </a:p>
        </p:txBody>
      </p:sp>
      <p:sp>
        <p:nvSpPr>
          <p:cNvPr id="5" name="Text Placeholder 4">
            <a:extLst>
              <a:ext uri="{FF2B5EF4-FFF2-40B4-BE49-F238E27FC236}">
                <a16:creationId xmlns:a16="http://schemas.microsoft.com/office/drawing/2014/main" id="{FC05A351-8327-7E3B-5F6B-D7197EAA3FE3}"/>
              </a:ext>
            </a:extLst>
          </p:cNvPr>
          <p:cNvSpPr>
            <a:spLocks noGrp="1"/>
          </p:cNvSpPr>
          <p:nvPr>
            <p:ph type="body" idx="1"/>
          </p:nvPr>
        </p:nvSpPr>
        <p:spPr/>
        <p:txBody>
          <a:bodyPr/>
          <a:lstStyle/>
          <a:p>
            <a:r>
              <a:rPr lang="en-US" b="1" i="1" u="sng" dirty="0"/>
              <a:t>I HAVE ONE MORE THING</a:t>
            </a:r>
            <a:r>
              <a:rPr lang="en-US" dirty="0"/>
              <a:t> we’ll finish up by really really taking advantage of </a:t>
            </a:r>
            <a:r>
              <a:rPr lang="en-US" dirty="0" err="1"/>
              <a:t>localStorage</a:t>
            </a:r>
            <a:r>
              <a:rPr lang="en-US" dirty="0"/>
              <a:t> and downloads and adding </a:t>
            </a:r>
            <a:r>
              <a:rPr lang="en-US" i="1" dirty="0"/>
              <a:t>all of the normal features </a:t>
            </a:r>
            <a:r>
              <a:rPr lang="en-US" dirty="0"/>
              <a:t>you ever wanted</a:t>
            </a:r>
          </a:p>
        </p:txBody>
      </p:sp>
    </p:spTree>
    <p:extLst>
      <p:ext uri="{BB962C8B-B14F-4D97-AF65-F5344CB8AC3E}">
        <p14:creationId xmlns:p14="http://schemas.microsoft.com/office/powerpoint/2010/main" val="3914149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8AECE-E031-9E5F-F4A2-C8DAFAC2FAAC}"/>
              </a:ext>
            </a:extLst>
          </p:cNvPr>
          <p:cNvPicPr>
            <a:picLocks noChangeAspect="1"/>
          </p:cNvPicPr>
          <p:nvPr/>
        </p:nvPicPr>
        <p:blipFill>
          <a:blip r:embed="rId2"/>
          <a:stretch>
            <a:fillRect/>
          </a:stretch>
        </p:blipFill>
        <p:spPr>
          <a:xfrm>
            <a:off x="3547534" y="63025"/>
            <a:ext cx="7772400" cy="6794975"/>
          </a:xfrm>
          <a:prstGeom prst="rect">
            <a:avLst/>
          </a:prstGeom>
        </p:spPr>
      </p:pic>
    </p:spTree>
    <p:extLst>
      <p:ext uri="{BB962C8B-B14F-4D97-AF65-F5344CB8AC3E}">
        <p14:creationId xmlns:p14="http://schemas.microsoft.com/office/powerpoint/2010/main" val="3174727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68D089-3D09-29A0-5471-3313AEC686CD}"/>
              </a:ext>
            </a:extLst>
          </p:cNvPr>
          <p:cNvPicPr>
            <a:picLocks noChangeAspect="1"/>
          </p:cNvPicPr>
          <p:nvPr/>
        </p:nvPicPr>
        <p:blipFill>
          <a:blip r:embed="rId2"/>
          <a:stretch>
            <a:fillRect/>
          </a:stretch>
        </p:blipFill>
        <p:spPr>
          <a:xfrm>
            <a:off x="268963" y="0"/>
            <a:ext cx="7725540" cy="6858000"/>
          </a:xfrm>
          <a:prstGeom prst="rect">
            <a:avLst/>
          </a:prstGeom>
        </p:spPr>
      </p:pic>
      <p:pic>
        <p:nvPicPr>
          <p:cNvPr id="3" name="Picture 2">
            <a:extLst>
              <a:ext uri="{FF2B5EF4-FFF2-40B4-BE49-F238E27FC236}">
                <a16:creationId xmlns:a16="http://schemas.microsoft.com/office/drawing/2014/main" id="{44B9215B-0047-7C50-7BCE-DBAA6553370C}"/>
              </a:ext>
            </a:extLst>
          </p:cNvPr>
          <p:cNvPicPr>
            <a:picLocks noChangeAspect="1"/>
          </p:cNvPicPr>
          <p:nvPr/>
        </p:nvPicPr>
        <p:blipFill>
          <a:blip r:embed="rId3"/>
          <a:stretch>
            <a:fillRect/>
          </a:stretch>
        </p:blipFill>
        <p:spPr>
          <a:xfrm rot="360644">
            <a:off x="7363014" y="0"/>
            <a:ext cx="4002237" cy="6858000"/>
          </a:xfrm>
          <a:prstGeom prst="rect">
            <a:avLst/>
          </a:prstGeom>
        </p:spPr>
      </p:pic>
    </p:spTree>
    <p:extLst>
      <p:ext uri="{BB962C8B-B14F-4D97-AF65-F5344CB8AC3E}">
        <p14:creationId xmlns:p14="http://schemas.microsoft.com/office/powerpoint/2010/main" val="3438738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36472A-D36D-6146-905D-3E376A1B3592}"/>
              </a:ext>
            </a:extLst>
          </p:cNvPr>
          <p:cNvPicPr>
            <a:picLocks noChangeAspect="1"/>
          </p:cNvPicPr>
          <p:nvPr/>
        </p:nvPicPr>
        <p:blipFill>
          <a:blip r:embed="rId2"/>
          <a:stretch>
            <a:fillRect/>
          </a:stretch>
        </p:blipFill>
        <p:spPr>
          <a:xfrm>
            <a:off x="0" y="0"/>
            <a:ext cx="8669867" cy="6913642"/>
          </a:xfrm>
          <a:prstGeom prst="rect">
            <a:avLst/>
          </a:prstGeom>
        </p:spPr>
      </p:pic>
      <p:grpSp>
        <p:nvGrpSpPr>
          <p:cNvPr id="45" name="Group 44">
            <a:extLst>
              <a:ext uri="{FF2B5EF4-FFF2-40B4-BE49-F238E27FC236}">
                <a16:creationId xmlns:a16="http://schemas.microsoft.com/office/drawing/2014/main" id="{A0DFCCFB-2F94-7F6B-9C55-808471C5E8FC}"/>
              </a:ext>
            </a:extLst>
          </p:cNvPr>
          <p:cNvGrpSpPr/>
          <p:nvPr/>
        </p:nvGrpSpPr>
        <p:grpSpPr>
          <a:xfrm>
            <a:off x="9097560" y="2083573"/>
            <a:ext cx="2020680" cy="2118960"/>
            <a:chOff x="9097560" y="2083573"/>
            <a:chExt cx="2020680" cy="211896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AF70239E-9805-E2BB-6FCD-642B4023E31B}"/>
                    </a:ext>
                  </a:extLst>
                </p14:cNvPr>
                <p14:cNvContentPartPr/>
                <p14:nvPr/>
              </p14:nvContentPartPr>
              <p14:xfrm>
                <a:off x="9619920" y="3261493"/>
                <a:ext cx="360" cy="360"/>
              </p14:xfrm>
            </p:contentPart>
          </mc:Choice>
          <mc:Fallback xmlns="">
            <p:pic>
              <p:nvPicPr>
                <p:cNvPr id="37" name="Ink 36">
                  <a:extLst>
                    <a:ext uri="{FF2B5EF4-FFF2-40B4-BE49-F238E27FC236}">
                      <a16:creationId xmlns:a16="http://schemas.microsoft.com/office/drawing/2014/main" id="{AF70239E-9805-E2BB-6FCD-642B4023E31B}"/>
                    </a:ext>
                  </a:extLst>
                </p:cNvPr>
                <p:cNvPicPr/>
                <p:nvPr/>
              </p:nvPicPr>
              <p:blipFill>
                <a:blip r:embed="rId4"/>
                <a:stretch>
                  <a:fillRect/>
                </a:stretch>
              </p:blipFill>
              <p:spPr>
                <a:xfrm>
                  <a:off x="9556920" y="31984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DD9244D3-F4AB-08DB-793C-F7D614A6F5FC}"/>
                    </a:ext>
                  </a:extLst>
                </p14:cNvPr>
                <p14:cNvContentPartPr/>
                <p14:nvPr/>
              </p14:nvContentPartPr>
              <p14:xfrm>
                <a:off x="10021320" y="3261493"/>
                <a:ext cx="360" cy="360"/>
              </p14:xfrm>
            </p:contentPart>
          </mc:Choice>
          <mc:Fallback xmlns="">
            <p:pic>
              <p:nvPicPr>
                <p:cNvPr id="38" name="Ink 37">
                  <a:extLst>
                    <a:ext uri="{FF2B5EF4-FFF2-40B4-BE49-F238E27FC236}">
                      <a16:creationId xmlns:a16="http://schemas.microsoft.com/office/drawing/2014/main" id="{DD9244D3-F4AB-08DB-793C-F7D614A6F5FC}"/>
                    </a:ext>
                  </a:extLst>
                </p:cNvPr>
                <p:cNvPicPr/>
                <p:nvPr/>
              </p:nvPicPr>
              <p:blipFill>
                <a:blip r:embed="rId4"/>
                <a:stretch>
                  <a:fillRect/>
                </a:stretch>
              </p:blipFill>
              <p:spPr>
                <a:xfrm>
                  <a:off x="9958680" y="31984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9" name="Ink 38">
                  <a:extLst>
                    <a:ext uri="{FF2B5EF4-FFF2-40B4-BE49-F238E27FC236}">
                      <a16:creationId xmlns:a16="http://schemas.microsoft.com/office/drawing/2014/main" id="{950DC9BC-21C6-15E2-20E7-7C36115F60B4}"/>
                    </a:ext>
                  </a:extLst>
                </p14:cNvPr>
                <p14:cNvContentPartPr/>
                <p14:nvPr/>
              </p14:nvContentPartPr>
              <p14:xfrm>
                <a:off x="9575640" y="3640213"/>
                <a:ext cx="519480" cy="201600"/>
              </p14:xfrm>
            </p:contentPart>
          </mc:Choice>
          <mc:Fallback xmlns="">
            <p:pic>
              <p:nvPicPr>
                <p:cNvPr id="39" name="Ink 38">
                  <a:extLst>
                    <a:ext uri="{FF2B5EF4-FFF2-40B4-BE49-F238E27FC236}">
                      <a16:creationId xmlns:a16="http://schemas.microsoft.com/office/drawing/2014/main" id="{950DC9BC-21C6-15E2-20E7-7C36115F60B4}"/>
                    </a:ext>
                  </a:extLst>
                </p:cNvPr>
                <p:cNvPicPr/>
                <p:nvPr/>
              </p:nvPicPr>
              <p:blipFill>
                <a:blip r:embed="rId7"/>
                <a:stretch>
                  <a:fillRect/>
                </a:stretch>
              </p:blipFill>
              <p:spPr>
                <a:xfrm>
                  <a:off x="9513000" y="3577213"/>
                  <a:ext cx="6451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45B82D09-E9FC-8498-F982-5461C7C5E4FB}"/>
                    </a:ext>
                  </a:extLst>
                </p14:cNvPr>
                <p14:cNvContentPartPr/>
                <p14:nvPr/>
              </p14:nvContentPartPr>
              <p14:xfrm>
                <a:off x="9097560" y="2774053"/>
                <a:ext cx="2020680" cy="1428480"/>
              </p14:xfrm>
            </p:contentPart>
          </mc:Choice>
          <mc:Fallback xmlns="">
            <p:pic>
              <p:nvPicPr>
                <p:cNvPr id="40" name="Ink 39">
                  <a:extLst>
                    <a:ext uri="{FF2B5EF4-FFF2-40B4-BE49-F238E27FC236}">
                      <a16:creationId xmlns:a16="http://schemas.microsoft.com/office/drawing/2014/main" id="{45B82D09-E9FC-8498-F982-5461C7C5E4FB}"/>
                    </a:ext>
                  </a:extLst>
                </p:cNvPr>
                <p:cNvPicPr/>
                <p:nvPr/>
              </p:nvPicPr>
              <p:blipFill>
                <a:blip r:embed="rId9"/>
                <a:stretch>
                  <a:fillRect/>
                </a:stretch>
              </p:blipFill>
              <p:spPr>
                <a:xfrm>
                  <a:off x="9034920" y="2711053"/>
                  <a:ext cx="2146320" cy="155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a:extLst>
                    <a:ext uri="{FF2B5EF4-FFF2-40B4-BE49-F238E27FC236}">
                      <a16:creationId xmlns:a16="http://schemas.microsoft.com/office/drawing/2014/main" id="{C4C98422-6AA7-2058-CE80-C76FC8318F56}"/>
                    </a:ext>
                  </a:extLst>
                </p14:cNvPr>
                <p14:cNvContentPartPr/>
                <p14:nvPr/>
              </p14:nvContentPartPr>
              <p14:xfrm>
                <a:off x="10474200" y="2083573"/>
                <a:ext cx="123480" cy="1273320"/>
              </p14:xfrm>
            </p:contentPart>
          </mc:Choice>
          <mc:Fallback xmlns="">
            <p:pic>
              <p:nvPicPr>
                <p:cNvPr id="43" name="Ink 42">
                  <a:extLst>
                    <a:ext uri="{FF2B5EF4-FFF2-40B4-BE49-F238E27FC236}">
                      <a16:creationId xmlns:a16="http://schemas.microsoft.com/office/drawing/2014/main" id="{C4C98422-6AA7-2058-CE80-C76FC8318F56}"/>
                    </a:ext>
                  </a:extLst>
                </p:cNvPr>
                <p:cNvPicPr/>
                <p:nvPr/>
              </p:nvPicPr>
              <p:blipFill>
                <a:blip r:embed="rId11"/>
                <a:stretch>
                  <a:fillRect/>
                </a:stretch>
              </p:blipFill>
              <p:spPr>
                <a:xfrm>
                  <a:off x="10411560" y="2020933"/>
                  <a:ext cx="249120" cy="1398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47" name="Ink 46">
                <a:extLst>
                  <a:ext uri="{FF2B5EF4-FFF2-40B4-BE49-F238E27FC236}">
                    <a16:creationId xmlns:a16="http://schemas.microsoft.com/office/drawing/2014/main" id="{4162C169-AD74-2C91-71AB-E3856A063DBF}"/>
                  </a:ext>
                </a:extLst>
              </p14:cNvPr>
              <p14:cNvContentPartPr/>
              <p14:nvPr/>
            </p14:nvContentPartPr>
            <p14:xfrm>
              <a:off x="8971200" y="1987093"/>
              <a:ext cx="193320" cy="1208160"/>
            </p14:xfrm>
          </p:contentPart>
        </mc:Choice>
        <mc:Fallback xmlns="">
          <p:pic>
            <p:nvPicPr>
              <p:cNvPr id="47" name="Ink 46">
                <a:extLst>
                  <a:ext uri="{FF2B5EF4-FFF2-40B4-BE49-F238E27FC236}">
                    <a16:creationId xmlns:a16="http://schemas.microsoft.com/office/drawing/2014/main" id="{4162C169-AD74-2C91-71AB-E3856A063DBF}"/>
                  </a:ext>
                </a:extLst>
              </p:cNvPr>
              <p:cNvPicPr/>
              <p:nvPr/>
            </p:nvPicPr>
            <p:blipFill>
              <a:blip r:embed="rId13"/>
              <a:stretch>
                <a:fillRect/>
              </a:stretch>
            </p:blipFill>
            <p:spPr>
              <a:xfrm>
                <a:off x="8908200" y="1924093"/>
                <a:ext cx="318960" cy="1333800"/>
              </a:xfrm>
              <a:prstGeom prst="rect">
                <a:avLst/>
              </a:prstGeom>
            </p:spPr>
          </p:pic>
        </mc:Fallback>
      </mc:AlternateContent>
      <p:grpSp>
        <p:nvGrpSpPr>
          <p:cNvPr id="51" name="Group 50">
            <a:extLst>
              <a:ext uri="{FF2B5EF4-FFF2-40B4-BE49-F238E27FC236}">
                <a16:creationId xmlns:a16="http://schemas.microsoft.com/office/drawing/2014/main" id="{49475DE6-C04E-B0D0-23A1-90D32217DB08}"/>
              </a:ext>
            </a:extLst>
          </p:cNvPr>
          <p:cNvGrpSpPr/>
          <p:nvPr/>
        </p:nvGrpSpPr>
        <p:grpSpPr>
          <a:xfrm>
            <a:off x="9608400" y="4277413"/>
            <a:ext cx="1080000" cy="879840"/>
            <a:chOff x="9608400" y="4277413"/>
            <a:chExt cx="1080000" cy="879840"/>
          </a:xfrm>
        </p:grpSpPr>
        <mc:AlternateContent xmlns:mc="http://schemas.openxmlformats.org/markup-compatibility/2006" xmlns:p14="http://schemas.microsoft.com/office/powerpoint/2010/main">
          <mc:Choice Requires="p14">
            <p:contentPart p14:bwMode="auto" r:id="rId14">
              <p14:nvContentPartPr>
                <p14:cNvPr id="48" name="Ink 47">
                  <a:extLst>
                    <a:ext uri="{FF2B5EF4-FFF2-40B4-BE49-F238E27FC236}">
                      <a16:creationId xmlns:a16="http://schemas.microsoft.com/office/drawing/2014/main" id="{83004718-07C0-64CD-87FE-F7217814751F}"/>
                    </a:ext>
                  </a:extLst>
                </p14:cNvPr>
                <p14:cNvContentPartPr/>
                <p14:nvPr/>
              </p14:nvContentPartPr>
              <p14:xfrm>
                <a:off x="9608400" y="4310893"/>
                <a:ext cx="230040" cy="835200"/>
              </p14:xfrm>
            </p:contentPart>
          </mc:Choice>
          <mc:Fallback xmlns="">
            <p:pic>
              <p:nvPicPr>
                <p:cNvPr id="48" name="Ink 47">
                  <a:extLst>
                    <a:ext uri="{FF2B5EF4-FFF2-40B4-BE49-F238E27FC236}">
                      <a16:creationId xmlns:a16="http://schemas.microsoft.com/office/drawing/2014/main" id="{83004718-07C0-64CD-87FE-F7217814751F}"/>
                    </a:ext>
                  </a:extLst>
                </p:cNvPr>
                <p:cNvPicPr/>
                <p:nvPr/>
              </p:nvPicPr>
              <p:blipFill>
                <a:blip r:embed="rId15"/>
                <a:stretch>
                  <a:fillRect/>
                </a:stretch>
              </p:blipFill>
              <p:spPr>
                <a:xfrm>
                  <a:off x="9545760" y="4247893"/>
                  <a:ext cx="355680" cy="960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9" name="Ink 48">
                  <a:extLst>
                    <a:ext uri="{FF2B5EF4-FFF2-40B4-BE49-F238E27FC236}">
                      <a16:creationId xmlns:a16="http://schemas.microsoft.com/office/drawing/2014/main" id="{4B270D2D-BB5D-2D15-77CB-75D76A9046CA}"/>
                    </a:ext>
                  </a:extLst>
                </p14:cNvPr>
                <p14:cNvContentPartPr/>
                <p14:nvPr/>
              </p14:nvContentPartPr>
              <p14:xfrm>
                <a:off x="10410120" y="4277413"/>
                <a:ext cx="278280" cy="879840"/>
              </p14:xfrm>
            </p:contentPart>
          </mc:Choice>
          <mc:Fallback xmlns="">
            <p:pic>
              <p:nvPicPr>
                <p:cNvPr id="49" name="Ink 48">
                  <a:extLst>
                    <a:ext uri="{FF2B5EF4-FFF2-40B4-BE49-F238E27FC236}">
                      <a16:creationId xmlns:a16="http://schemas.microsoft.com/office/drawing/2014/main" id="{4B270D2D-BB5D-2D15-77CB-75D76A9046CA}"/>
                    </a:ext>
                  </a:extLst>
                </p:cNvPr>
                <p:cNvPicPr/>
                <p:nvPr/>
              </p:nvPicPr>
              <p:blipFill>
                <a:blip r:embed="rId17"/>
                <a:stretch>
                  <a:fillRect/>
                </a:stretch>
              </p:blipFill>
              <p:spPr>
                <a:xfrm>
                  <a:off x="10347480" y="4214773"/>
                  <a:ext cx="403920" cy="1005480"/>
                </a:xfrm>
                <a:prstGeom prst="rect">
                  <a:avLst/>
                </a:prstGeom>
              </p:spPr>
            </p:pic>
          </mc:Fallback>
        </mc:AlternateContent>
      </p:grpSp>
      <p:pic>
        <p:nvPicPr>
          <p:cNvPr id="52" name="Picture 51">
            <a:extLst>
              <a:ext uri="{FF2B5EF4-FFF2-40B4-BE49-F238E27FC236}">
                <a16:creationId xmlns:a16="http://schemas.microsoft.com/office/drawing/2014/main" id="{A9FFA68F-FA69-460F-59B5-4BEDBFC1C557}"/>
              </a:ext>
            </a:extLst>
          </p:cNvPr>
          <p:cNvPicPr>
            <a:picLocks noChangeAspect="1"/>
          </p:cNvPicPr>
          <p:nvPr/>
        </p:nvPicPr>
        <p:blipFill>
          <a:blip r:embed="rId18"/>
          <a:stretch>
            <a:fillRect/>
          </a:stretch>
        </p:blipFill>
        <p:spPr>
          <a:xfrm rot="613567">
            <a:off x="1765659" y="4753745"/>
            <a:ext cx="7910472" cy="1240542"/>
          </a:xfrm>
          <a:prstGeom prst="rect">
            <a:avLst/>
          </a:prstGeom>
        </p:spPr>
      </p:pic>
    </p:spTree>
    <p:extLst>
      <p:ext uri="{BB962C8B-B14F-4D97-AF65-F5344CB8AC3E}">
        <p14:creationId xmlns:p14="http://schemas.microsoft.com/office/powerpoint/2010/main" val="285635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C659A-37BD-C1F4-8F65-2F389FA5DE9A}"/>
              </a:ext>
            </a:extLst>
          </p:cNvPr>
          <p:cNvPicPr>
            <a:picLocks noChangeAspect="1"/>
          </p:cNvPicPr>
          <p:nvPr/>
        </p:nvPicPr>
        <p:blipFill>
          <a:blip r:embed="rId2"/>
          <a:stretch>
            <a:fillRect/>
          </a:stretch>
        </p:blipFill>
        <p:spPr>
          <a:xfrm>
            <a:off x="1562985" y="-14722"/>
            <a:ext cx="9046649" cy="6872722"/>
          </a:xfrm>
          <a:prstGeom prst="rect">
            <a:avLst/>
          </a:prstGeom>
        </p:spPr>
      </p:pic>
    </p:spTree>
    <p:extLst>
      <p:ext uri="{BB962C8B-B14F-4D97-AF65-F5344CB8AC3E}">
        <p14:creationId xmlns:p14="http://schemas.microsoft.com/office/powerpoint/2010/main" val="3216523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36AC5-7D6C-740A-F03D-869782EB6C49}"/>
              </a:ext>
            </a:extLst>
          </p:cNvPr>
          <p:cNvPicPr>
            <a:picLocks noChangeAspect="1"/>
          </p:cNvPicPr>
          <p:nvPr/>
        </p:nvPicPr>
        <p:blipFill>
          <a:blip r:embed="rId2"/>
          <a:stretch>
            <a:fillRect/>
          </a:stretch>
        </p:blipFill>
        <p:spPr>
          <a:xfrm>
            <a:off x="-198972" y="0"/>
            <a:ext cx="12589944" cy="6858000"/>
          </a:xfrm>
          <a:prstGeom prst="rect">
            <a:avLst/>
          </a:prstGeom>
        </p:spPr>
      </p:pic>
    </p:spTree>
    <p:extLst>
      <p:ext uri="{BB962C8B-B14F-4D97-AF65-F5344CB8AC3E}">
        <p14:creationId xmlns:p14="http://schemas.microsoft.com/office/powerpoint/2010/main" val="3155064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D4BA-0FE9-5DDA-567E-650332093A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ECBC51-33B9-DCC1-D916-3F4818E9650F}"/>
              </a:ext>
            </a:extLst>
          </p:cNvPr>
          <p:cNvSpPr>
            <a:spLocks noGrp="1"/>
          </p:cNvSpPr>
          <p:nvPr>
            <p:ph type="title"/>
          </p:nvPr>
        </p:nvSpPr>
        <p:spPr/>
        <p:txBody>
          <a:bodyPr>
            <a:normAutofit/>
          </a:bodyPr>
          <a:lstStyle/>
          <a:p>
            <a:r>
              <a:rPr lang="en-US" dirty="0"/>
              <a:t>“I’m convinced!”</a:t>
            </a:r>
          </a:p>
        </p:txBody>
      </p:sp>
      <p:sp>
        <p:nvSpPr>
          <p:cNvPr id="5" name="Text Placeholder 4">
            <a:extLst>
              <a:ext uri="{FF2B5EF4-FFF2-40B4-BE49-F238E27FC236}">
                <a16:creationId xmlns:a16="http://schemas.microsoft.com/office/drawing/2014/main" id="{5808190B-C353-CB6F-FE36-2C50CADCE404}"/>
              </a:ext>
            </a:extLst>
          </p:cNvPr>
          <p:cNvSpPr>
            <a:spLocks noGrp="1"/>
          </p:cNvSpPr>
          <p:nvPr>
            <p:ph type="body" idx="1"/>
          </p:nvPr>
        </p:nvSpPr>
        <p:spPr/>
        <p:txBody>
          <a:bodyPr/>
          <a:lstStyle/>
          <a:p>
            <a:r>
              <a:rPr lang="en-US" dirty="0"/>
              <a:t>But how do you distribute them?</a:t>
            </a:r>
          </a:p>
        </p:txBody>
      </p:sp>
    </p:spTree>
    <p:extLst>
      <p:ext uri="{BB962C8B-B14F-4D97-AF65-F5344CB8AC3E}">
        <p14:creationId xmlns:p14="http://schemas.microsoft.com/office/powerpoint/2010/main" val="2364640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A25396-4C7E-3F6A-1FFF-0C52BCEB53E6}"/>
              </a:ext>
            </a:extLst>
          </p:cNvPr>
          <p:cNvPicPr>
            <a:picLocks noChangeAspect="1"/>
          </p:cNvPicPr>
          <p:nvPr/>
        </p:nvPicPr>
        <p:blipFill>
          <a:blip r:embed="rId2"/>
          <a:stretch>
            <a:fillRect/>
          </a:stretch>
        </p:blipFill>
        <p:spPr>
          <a:xfrm>
            <a:off x="-1" y="0"/>
            <a:ext cx="12726705" cy="6858000"/>
          </a:xfrm>
          <a:prstGeom prst="rect">
            <a:avLst/>
          </a:prstGeom>
        </p:spPr>
      </p:pic>
      <p:sp>
        <p:nvSpPr>
          <p:cNvPr id="6" name="TextBox 5">
            <a:extLst>
              <a:ext uri="{FF2B5EF4-FFF2-40B4-BE49-F238E27FC236}">
                <a16:creationId xmlns:a16="http://schemas.microsoft.com/office/drawing/2014/main" id="{3385B63F-B534-E20A-6190-561220FE1178}"/>
              </a:ext>
            </a:extLst>
          </p:cNvPr>
          <p:cNvSpPr txBox="1"/>
          <p:nvPr/>
        </p:nvSpPr>
        <p:spPr>
          <a:xfrm rot="273625">
            <a:off x="558799" y="2635704"/>
            <a:ext cx="20049068" cy="1938992"/>
          </a:xfrm>
          <a:prstGeom prst="rect">
            <a:avLst/>
          </a:prstGeom>
          <a:solidFill>
            <a:srgbClr val="FFC112"/>
          </a:solidFill>
        </p:spPr>
        <p:txBody>
          <a:bodyPr wrap="square">
            <a:spAutoFit/>
          </a:bodyPr>
          <a:lstStyle/>
          <a:p>
            <a:r>
              <a:rPr lang="en-US" sz="3000" dirty="0">
                <a:latin typeface="Inconsolata" pitchFamily="2" charset="77"/>
                <a:ea typeface="Inconsolata" pitchFamily="2" charset="77"/>
              </a:rPr>
              <a:t>// @match https://</a:t>
            </a:r>
            <a:r>
              <a:rPr lang="en-US" sz="3000" dirty="0" err="1">
                <a:latin typeface="Inconsolata" pitchFamily="2" charset="77"/>
                <a:ea typeface="Inconsolata" pitchFamily="2" charset="77"/>
              </a:rPr>
              <a:t>app.example.com</a:t>
            </a:r>
            <a:r>
              <a:rPr lang="en-US" sz="3000" dirty="0">
                <a:latin typeface="Inconsolata" pitchFamily="2" charset="77"/>
                <a:ea typeface="Inconsolata" pitchFamily="2" charset="77"/>
              </a:rPr>
              <a:t>/*</a:t>
            </a:r>
            <a:br>
              <a:rPr lang="en-US" sz="3000" dirty="0">
                <a:latin typeface="Inconsolata" pitchFamily="2" charset="77"/>
                <a:ea typeface="Inconsolata" pitchFamily="2" charset="77"/>
              </a:rPr>
            </a:br>
            <a:r>
              <a:rPr lang="en-US" sz="3000" dirty="0">
                <a:latin typeface="Inconsolata" pitchFamily="2" charset="77"/>
                <a:ea typeface="Inconsolata" pitchFamily="2" charset="77"/>
              </a:rPr>
              <a:t>// @grant none</a:t>
            </a:r>
            <a:br>
              <a:rPr lang="en-US" sz="3000" dirty="0">
                <a:latin typeface="Inconsolata" pitchFamily="2" charset="77"/>
                <a:ea typeface="Inconsolata" pitchFamily="2" charset="77"/>
              </a:rPr>
            </a:br>
            <a:r>
              <a:rPr lang="en-US" sz="3000" dirty="0">
                <a:latin typeface="Inconsolata" pitchFamily="2" charset="77"/>
                <a:ea typeface="Inconsolata" pitchFamily="2" charset="77"/>
              </a:rPr>
              <a:t>// @</a:t>
            </a:r>
            <a:r>
              <a:rPr lang="en-US" sz="3000" dirty="0" err="1">
                <a:latin typeface="Inconsolata" pitchFamily="2" charset="77"/>
                <a:ea typeface="Inconsolata" pitchFamily="2" charset="77"/>
              </a:rPr>
              <a:t>downloadURL</a:t>
            </a:r>
            <a:r>
              <a:rPr lang="en-US" sz="3000" dirty="0">
                <a:latin typeface="Inconsolata" pitchFamily="2" charset="77"/>
                <a:ea typeface="Inconsolata" pitchFamily="2" charset="77"/>
              </a:rPr>
              <a:t> https://</a:t>
            </a:r>
            <a:r>
              <a:rPr lang="en-US" sz="3000" dirty="0" err="1">
                <a:latin typeface="Inconsolata" pitchFamily="2" charset="77"/>
                <a:ea typeface="Inconsolata" pitchFamily="2" charset="77"/>
              </a:rPr>
              <a:t>raw.githubusercontent.com</a:t>
            </a:r>
            <a:r>
              <a:rPr lang="en-US" sz="3000" dirty="0">
                <a:latin typeface="Inconsolata" pitchFamily="2" charset="77"/>
                <a:ea typeface="Inconsolata" pitchFamily="2" charset="77"/>
              </a:rPr>
              <a:t>/your-org/your-repo/main/my-team-</a:t>
            </a:r>
            <a:r>
              <a:rPr lang="en-US" sz="3000" dirty="0" err="1">
                <a:latin typeface="Inconsolata" pitchFamily="2" charset="77"/>
                <a:ea typeface="Inconsolata" pitchFamily="2" charset="77"/>
              </a:rPr>
              <a:t>tool.user.js</a:t>
            </a:r>
            <a:br>
              <a:rPr lang="en-US" sz="3000" dirty="0">
                <a:latin typeface="Inconsolata" pitchFamily="2" charset="77"/>
                <a:ea typeface="Inconsolata" pitchFamily="2" charset="77"/>
              </a:rPr>
            </a:br>
            <a:r>
              <a:rPr lang="en-US" sz="3000" dirty="0">
                <a:latin typeface="Inconsolata" pitchFamily="2" charset="77"/>
                <a:ea typeface="Inconsolata" pitchFamily="2" charset="77"/>
              </a:rPr>
              <a:t>// @</a:t>
            </a:r>
            <a:r>
              <a:rPr lang="en-US" sz="3000" dirty="0" err="1">
                <a:latin typeface="Inconsolata" pitchFamily="2" charset="77"/>
                <a:ea typeface="Inconsolata" pitchFamily="2" charset="77"/>
              </a:rPr>
              <a:t>updateURL</a:t>
            </a:r>
            <a:r>
              <a:rPr lang="en-US" sz="3000" dirty="0">
                <a:latin typeface="Inconsolata" pitchFamily="2" charset="77"/>
                <a:ea typeface="Inconsolata" pitchFamily="2" charset="77"/>
              </a:rPr>
              <a:t> https://</a:t>
            </a:r>
            <a:r>
              <a:rPr lang="en-US" sz="3000" dirty="0" err="1">
                <a:latin typeface="Inconsolata" pitchFamily="2" charset="77"/>
                <a:ea typeface="Inconsolata" pitchFamily="2" charset="77"/>
              </a:rPr>
              <a:t>raw.githubusercontent.com</a:t>
            </a:r>
            <a:r>
              <a:rPr lang="en-US" sz="3000" dirty="0">
                <a:latin typeface="Inconsolata" pitchFamily="2" charset="77"/>
                <a:ea typeface="Inconsolata" pitchFamily="2" charset="77"/>
              </a:rPr>
              <a:t>/your-org/your-repo/main/my-team-</a:t>
            </a:r>
            <a:r>
              <a:rPr lang="en-US" sz="3000" dirty="0" err="1">
                <a:latin typeface="Inconsolata" pitchFamily="2" charset="77"/>
                <a:ea typeface="Inconsolata" pitchFamily="2" charset="77"/>
              </a:rPr>
              <a:t>tool.user.js</a:t>
            </a:r>
            <a:endParaRPr lang="en-US" sz="3000" dirty="0">
              <a:latin typeface="Inconsolata" pitchFamily="2" charset="77"/>
              <a:ea typeface="Inconsolata" pitchFamily="2" charset="77"/>
            </a:endParaRPr>
          </a:p>
        </p:txBody>
      </p:sp>
    </p:spTree>
    <p:extLst>
      <p:ext uri="{BB962C8B-B14F-4D97-AF65-F5344CB8AC3E}">
        <p14:creationId xmlns:p14="http://schemas.microsoft.com/office/powerpoint/2010/main" val="202654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A8B6C-1A29-5ED0-658C-6F46E788C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98F8D-96A0-DA37-D41D-337356050669}"/>
              </a:ext>
            </a:extLst>
          </p:cNvPr>
          <p:cNvSpPr>
            <a:spLocks noGrp="1"/>
          </p:cNvSpPr>
          <p:nvPr>
            <p:ph type="ctrTitle"/>
          </p:nvPr>
        </p:nvSpPr>
        <p:spPr/>
        <p:txBody>
          <a:bodyPr/>
          <a:lstStyle/>
          <a:p>
            <a:r>
              <a:rPr lang="en-US" dirty="0" err="1"/>
              <a:t>Tampermonkey</a:t>
            </a:r>
            <a:r>
              <a:rPr lang="en-US" dirty="0"/>
              <a:t> 101</a:t>
            </a:r>
          </a:p>
        </p:txBody>
      </p:sp>
      <p:sp>
        <p:nvSpPr>
          <p:cNvPr id="3" name="Subtitle 2">
            <a:extLst>
              <a:ext uri="{FF2B5EF4-FFF2-40B4-BE49-F238E27FC236}">
                <a16:creationId xmlns:a16="http://schemas.microsoft.com/office/drawing/2014/main" id="{797E52A6-7FEE-1446-6657-5FCCDDE72285}"/>
              </a:ext>
            </a:extLst>
          </p:cNvPr>
          <p:cNvSpPr>
            <a:spLocks noGrp="1"/>
          </p:cNvSpPr>
          <p:nvPr>
            <p:ph type="subTitle" idx="1"/>
          </p:nvPr>
        </p:nvSpPr>
        <p:spPr/>
        <p:txBody>
          <a:bodyPr>
            <a:normAutofit lnSpcReduction="10000"/>
          </a:bodyPr>
          <a:lstStyle/>
          <a:p>
            <a:r>
              <a:rPr lang="en-US" dirty="0"/>
              <a:t>Jonathan Soma</a:t>
            </a:r>
          </a:p>
          <a:p>
            <a:r>
              <a:rPr lang="en-US" dirty="0"/>
              <a:t>js4571@columbia.edu • </a:t>
            </a:r>
            <a:r>
              <a:rPr lang="en-US" dirty="0" err="1"/>
              <a:t>dangerscarf</a:t>
            </a:r>
            <a:endParaRPr lang="en-US" dirty="0"/>
          </a:p>
          <a:p>
            <a:r>
              <a:rPr lang="en-US" dirty="0"/>
              <a:t>Columbia University</a:t>
            </a:r>
          </a:p>
          <a:p>
            <a:r>
              <a:rPr lang="en-US" dirty="0" err="1"/>
              <a:t>bit.ly</a:t>
            </a:r>
            <a:r>
              <a:rPr lang="en-US" dirty="0"/>
              <a:t>/dh-</a:t>
            </a:r>
            <a:r>
              <a:rPr lang="en-US" dirty="0" err="1"/>
              <a:t>tampermonkey</a:t>
            </a:r>
            <a:endParaRPr lang="en-US" dirty="0"/>
          </a:p>
        </p:txBody>
      </p:sp>
      <p:sp>
        <p:nvSpPr>
          <p:cNvPr id="4" name="TextBox 3">
            <a:extLst>
              <a:ext uri="{FF2B5EF4-FFF2-40B4-BE49-F238E27FC236}">
                <a16:creationId xmlns:a16="http://schemas.microsoft.com/office/drawing/2014/main" id="{13A3EF5E-1CF1-2B2E-8A9D-9EB4E1A093CD}"/>
              </a:ext>
            </a:extLst>
          </p:cNvPr>
          <p:cNvSpPr txBox="1"/>
          <p:nvPr/>
        </p:nvSpPr>
        <p:spPr>
          <a:xfrm rot="21291265">
            <a:off x="469378" y="1152866"/>
            <a:ext cx="10187404" cy="707886"/>
          </a:xfrm>
          <a:prstGeom prst="rect">
            <a:avLst/>
          </a:prstGeom>
          <a:solidFill>
            <a:srgbClr val="FFFF00"/>
          </a:solidFill>
        </p:spPr>
        <p:txBody>
          <a:bodyPr wrap="none" rtlCol="0">
            <a:spAutoFit/>
          </a:bodyPr>
          <a:lstStyle/>
          <a:p>
            <a:r>
              <a:rPr lang="en-US" sz="4000" dirty="0">
                <a:latin typeface="Inconsolata" pitchFamily="2" charset="77"/>
                <a:ea typeface="Inconsolata" pitchFamily="2" charset="77"/>
              </a:rPr>
              <a:t>Hack your CMS (and the rest of the web)</a:t>
            </a:r>
          </a:p>
        </p:txBody>
      </p:sp>
      <p:pic>
        <p:nvPicPr>
          <p:cNvPr id="5" name="Picture 4">
            <a:extLst>
              <a:ext uri="{FF2B5EF4-FFF2-40B4-BE49-F238E27FC236}">
                <a16:creationId xmlns:a16="http://schemas.microsoft.com/office/drawing/2014/main" id="{E49A274E-47D1-C9C0-10CA-CDD119362CE9}"/>
              </a:ext>
            </a:extLst>
          </p:cNvPr>
          <p:cNvPicPr>
            <a:picLocks noChangeAspect="1"/>
          </p:cNvPicPr>
          <p:nvPr/>
        </p:nvPicPr>
        <p:blipFill>
          <a:blip r:embed="rId2"/>
          <a:stretch>
            <a:fillRect/>
          </a:stretch>
        </p:blipFill>
        <p:spPr>
          <a:xfrm>
            <a:off x="9757511" y="2116286"/>
            <a:ext cx="1976327" cy="1976327"/>
          </a:xfrm>
          <a:prstGeom prst="rect">
            <a:avLst/>
          </a:prstGeom>
        </p:spPr>
      </p:pic>
    </p:spTree>
    <p:extLst>
      <p:ext uri="{BB962C8B-B14F-4D97-AF65-F5344CB8AC3E}">
        <p14:creationId xmlns:p14="http://schemas.microsoft.com/office/powerpoint/2010/main" val="403176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F2E40-54F0-5D25-9258-C336F9992A35}"/>
              </a:ext>
            </a:extLst>
          </p:cNvPr>
          <p:cNvPicPr>
            <a:picLocks noChangeAspect="1"/>
          </p:cNvPicPr>
          <p:nvPr/>
        </p:nvPicPr>
        <p:blipFill>
          <a:blip r:embed="rId2"/>
          <a:stretch>
            <a:fillRect/>
          </a:stretch>
        </p:blipFill>
        <p:spPr>
          <a:xfrm>
            <a:off x="0" y="0"/>
            <a:ext cx="4201064" cy="6858000"/>
          </a:xfrm>
          <a:prstGeom prst="rect">
            <a:avLst/>
          </a:prstGeom>
        </p:spPr>
      </p:pic>
      <p:pic>
        <p:nvPicPr>
          <p:cNvPr id="4" name="Picture 3">
            <a:extLst>
              <a:ext uri="{FF2B5EF4-FFF2-40B4-BE49-F238E27FC236}">
                <a16:creationId xmlns:a16="http://schemas.microsoft.com/office/drawing/2014/main" id="{93954209-8259-21C6-32F0-C25E0D9B2F7F}"/>
              </a:ext>
            </a:extLst>
          </p:cNvPr>
          <p:cNvPicPr>
            <a:picLocks noChangeAspect="1"/>
          </p:cNvPicPr>
          <p:nvPr/>
        </p:nvPicPr>
        <p:blipFill>
          <a:blip r:embed="rId3"/>
          <a:stretch>
            <a:fillRect/>
          </a:stretch>
        </p:blipFill>
        <p:spPr>
          <a:xfrm>
            <a:off x="2379822" y="0"/>
            <a:ext cx="4306383" cy="6858000"/>
          </a:xfrm>
          <a:prstGeom prst="rect">
            <a:avLst/>
          </a:prstGeom>
        </p:spPr>
      </p:pic>
      <p:pic>
        <p:nvPicPr>
          <p:cNvPr id="5" name="Picture 4">
            <a:extLst>
              <a:ext uri="{FF2B5EF4-FFF2-40B4-BE49-F238E27FC236}">
                <a16:creationId xmlns:a16="http://schemas.microsoft.com/office/drawing/2014/main" id="{EBC28EAA-1008-8458-4A67-3857C8BE3237}"/>
              </a:ext>
            </a:extLst>
          </p:cNvPr>
          <p:cNvPicPr>
            <a:picLocks noChangeAspect="1"/>
          </p:cNvPicPr>
          <p:nvPr/>
        </p:nvPicPr>
        <p:blipFill>
          <a:blip r:embed="rId4"/>
          <a:stretch>
            <a:fillRect/>
          </a:stretch>
        </p:blipFill>
        <p:spPr>
          <a:xfrm>
            <a:off x="5645867" y="5316"/>
            <a:ext cx="3992612" cy="6858000"/>
          </a:xfrm>
          <a:prstGeom prst="rect">
            <a:avLst/>
          </a:prstGeom>
        </p:spPr>
      </p:pic>
      <p:pic>
        <p:nvPicPr>
          <p:cNvPr id="6" name="Picture 5">
            <a:extLst>
              <a:ext uri="{FF2B5EF4-FFF2-40B4-BE49-F238E27FC236}">
                <a16:creationId xmlns:a16="http://schemas.microsoft.com/office/drawing/2014/main" id="{85E7BAF2-B6B8-D8DF-8EEB-DC0B2BCE4A50}"/>
              </a:ext>
            </a:extLst>
          </p:cNvPr>
          <p:cNvPicPr>
            <a:picLocks noChangeAspect="1"/>
          </p:cNvPicPr>
          <p:nvPr/>
        </p:nvPicPr>
        <p:blipFill>
          <a:blip r:embed="rId5"/>
          <a:stretch>
            <a:fillRect/>
          </a:stretch>
        </p:blipFill>
        <p:spPr>
          <a:xfrm>
            <a:off x="8598140" y="0"/>
            <a:ext cx="4926529" cy="6858000"/>
          </a:xfrm>
          <a:prstGeom prst="rect">
            <a:avLst/>
          </a:prstGeom>
        </p:spPr>
      </p:pic>
    </p:spTree>
    <p:extLst>
      <p:ext uri="{BB962C8B-B14F-4D97-AF65-F5344CB8AC3E}">
        <p14:creationId xmlns:p14="http://schemas.microsoft.com/office/powerpoint/2010/main" val="242913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6871-DA22-20A9-42EC-7FC2CC1864E4}"/>
              </a:ext>
            </a:extLst>
          </p:cNvPr>
          <p:cNvSpPr>
            <a:spLocks noGrp="1"/>
          </p:cNvSpPr>
          <p:nvPr>
            <p:ph type="ctrTitle"/>
          </p:nvPr>
        </p:nvSpPr>
        <p:spPr/>
        <p:txBody>
          <a:bodyPr/>
          <a:lstStyle/>
          <a:p>
            <a:r>
              <a:rPr lang="en-US" dirty="0" err="1"/>
              <a:t>Userscripts</a:t>
            </a:r>
            <a:endParaRPr lang="en-US" dirty="0"/>
          </a:p>
        </p:txBody>
      </p:sp>
      <p:sp>
        <p:nvSpPr>
          <p:cNvPr id="3" name="Subtitle 2">
            <a:extLst>
              <a:ext uri="{FF2B5EF4-FFF2-40B4-BE49-F238E27FC236}">
                <a16:creationId xmlns:a16="http://schemas.microsoft.com/office/drawing/2014/main" id="{ABC560DB-1037-EC27-8BA7-F130707312C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5335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ACB015-6BC2-03B7-2FC7-2709088E6C80}"/>
              </a:ext>
            </a:extLst>
          </p:cNvPr>
          <p:cNvPicPr>
            <a:picLocks noChangeAspect="1"/>
          </p:cNvPicPr>
          <p:nvPr/>
        </p:nvPicPr>
        <p:blipFill>
          <a:blip r:embed="rId2"/>
          <a:stretch>
            <a:fillRect/>
          </a:stretch>
        </p:blipFill>
        <p:spPr>
          <a:xfrm>
            <a:off x="1740196" y="4465675"/>
            <a:ext cx="5729001" cy="1736061"/>
          </a:xfrm>
          <a:prstGeom prst="rect">
            <a:avLst/>
          </a:prstGeom>
        </p:spPr>
      </p:pic>
      <p:pic>
        <p:nvPicPr>
          <p:cNvPr id="3" name="Picture 2">
            <a:extLst>
              <a:ext uri="{FF2B5EF4-FFF2-40B4-BE49-F238E27FC236}">
                <a16:creationId xmlns:a16="http://schemas.microsoft.com/office/drawing/2014/main" id="{47227FC5-D9DF-E3FE-C0A1-7B05356F7F45}"/>
              </a:ext>
            </a:extLst>
          </p:cNvPr>
          <p:cNvPicPr>
            <a:picLocks noChangeAspect="1"/>
          </p:cNvPicPr>
          <p:nvPr/>
        </p:nvPicPr>
        <p:blipFill>
          <a:blip r:embed="rId3"/>
          <a:stretch>
            <a:fillRect/>
          </a:stretch>
        </p:blipFill>
        <p:spPr>
          <a:xfrm>
            <a:off x="7694431" y="354419"/>
            <a:ext cx="4345320" cy="3564897"/>
          </a:xfrm>
          <a:prstGeom prst="rect">
            <a:avLst/>
          </a:prstGeom>
        </p:spPr>
      </p:pic>
      <p:pic>
        <p:nvPicPr>
          <p:cNvPr id="4" name="Picture 3">
            <a:extLst>
              <a:ext uri="{FF2B5EF4-FFF2-40B4-BE49-F238E27FC236}">
                <a16:creationId xmlns:a16="http://schemas.microsoft.com/office/drawing/2014/main" id="{6F28EFCC-6D95-A6AA-56A3-5CF8CAA110A3}"/>
              </a:ext>
            </a:extLst>
          </p:cNvPr>
          <p:cNvPicPr>
            <a:picLocks noChangeAspect="1"/>
          </p:cNvPicPr>
          <p:nvPr/>
        </p:nvPicPr>
        <p:blipFill>
          <a:blip r:embed="rId4"/>
          <a:stretch>
            <a:fillRect/>
          </a:stretch>
        </p:blipFill>
        <p:spPr>
          <a:xfrm>
            <a:off x="375533" y="354419"/>
            <a:ext cx="5344783" cy="3386250"/>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613EEC7-F823-FD22-514B-DE4EAB9EF9A7}"/>
                  </a:ext>
                </a:extLst>
              </p14:cNvPr>
              <p14:cNvContentPartPr/>
              <p14:nvPr/>
            </p14:nvContentPartPr>
            <p14:xfrm>
              <a:off x="1249384" y="3438611"/>
              <a:ext cx="681120" cy="1339920"/>
            </p14:xfrm>
          </p:contentPart>
        </mc:Choice>
        <mc:Fallback xmlns="">
          <p:pic>
            <p:nvPicPr>
              <p:cNvPr id="5" name="Ink 4">
                <a:extLst>
                  <a:ext uri="{FF2B5EF4-FFF2-40B4-BE49-F238E27FC236}">
                    <a16:creationId xmlns:a16="http://schemas.microsoft.com/office/drawing/2014/main" id="{0613EEC7-F823-FD22-514B-DE4EAB9EF9A7}"/>
                  </a:ext>
                </a:extLst>
              </p:cNvPr>
              <p:cNvPicPr/>
              <p:nvPr/>
            </p:nvPicPr>
            <p:blipFill>
              <a:blip r:embed="rId6"/>
              <a:stretch>
                <a:fillRect/>
              </a:stretch>
            </p:blipFill>
            <p:spPr>
              <a:xfrm>
                <a:off x="1186744" y="3375611"/>
                <a:ext cx="806760" cy="1465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3B87F51-05CB-0866-F25C-A73C2A8A702A}"/>
                  </a:ext>
                </a:extLst>
              </p14:cNvPr>
              <p14:cNvContentPartPr/>
              <p14:nvPr/>
            </p14:nvContentPartPr>
            <p14:xfrm>
              <a:off x="7406464" y="3870611"/>
              <a:ext cx="2134080" cy="1626120"/>
            </p14:xfrm>
          </p:contentPart>
        </mc:Choice>
        <mc:Fallback xmlns="">
          <p:pic>
            <p:nvPicPr>
              <p:cNvPr id="6" name="Ink 5">
                <a:extLst>
                  <a:ext uri="{FF2B5EF4-FFF2-40B4-BE49-F238E27FC236}">
                    <a16:creationId xmlns:a16="http://schemas.microsoft.com/office/drawing/2014/main" id="{03B87F51-05CB-0866-F25C-A73C2A8A702A}"/>
                  </a:ext>
                </a:extLst>
              </p:cNvPr>
              <p:cNvPicPr/>
              <p:nvPr/>
            </p:nvPicPr>
            <p:blipFill>
              <a:blip r:embed="rId8"/>
              <a:stretch>
                <a:fillRect/>
              </a:stretch>
            </p:blipFill>
            <p:spPr>
              <a:xfrm>
                <a:off x="7343824" y="3807971"/>
                <a:ext cx="2259720" cy="1751760"/>
              </a:xfrm>
              <a:prstGeom prst="rect">
                <a:avLst/>
              </a:prstGeom>
            </p:spPr>
          </p:pic>
        </mc:Fallback>
      </mc:AlternateContent>
      <p:sp>
        <p:nvSpPr>
          <p:cNvPr id="7" name="TextBox 6">
            <a:extLst>
              <a:ext uri="{FF2B5EF4-FFF2-40B4-BE49-F238E27FC236}">
                <a16:creationId xmlns:a16="http://schemas.microsoft.com/office/drawing/2014/main" id="{25D485DC-E495-861B-746F-6D2AD1C19EB2}"/>
              </a:ext>
            </a:extLst>
          </p:cNvPr>
          <p:cNvSpPr txBox="1"/>
          <p:nvPr/>
        </p:nvSpPr>
        <p:spPr>
          <a:xfrm rot="845940">
            <a:off x="4774396" y="225377"/>
            <a:ext cx="1467068" cy="861774"/>
          </a:xfrm>
          <a:prstGeom prst="rect">
            <a:avLst/>
          </a:prstGeom>
          <a:solidFill>
            <a:srgbClr val="FFFF00"/>
          </a:solidFill>
        </p:spPr>
        <p:txBody>
          <a:bodyPr wrap="none" rtlCol="0">
            <a:spAutoFit/>
          </a:bodyPr>
          <a:lstStyle/>
          <a:p>
            <a:r>
              <a:rPr lang="en-US" sz="5000" dirty="0">
                <a:latin typeface="Inconsolata" pitchFamily="2" charset="77"/>
                <a:ea typeface="Inconsolata" pitchFamily="2" charset="77"/>
              </a:rPr>
              <a:t>2005</a:t>
            </a:r>
          </a:p>
        </p:txBody>
      </p:sp>
      <p:sp>
        <p:nvSpPr>
          <p:cNvPr id="8" name="TextBox 7">
            <a:extLst>
              <a:ext uri="{FF2B5EF4-FFF2-40B4-BE49-F238E27FC236}">
                <a16:creationId xmlns:a16="http://schemas.microsoft.com/office/drawing/2014/main" id="{F0E552F8-927A-E489-93C9-7A5D106D5E91}"/>
              </a:ext>
            </a:extLst>
          </p:cNvPr>
          <p:cNvSpPr txBox="1"/>
          <p:nvPr/>
        </p:nvSpPr>
        <p:spPr>
          <a:xfrm rot="20750739">
            <a:off x="3054531" y="4107118"/>
            <a:ext cx="1467068" cy="861774"/>
          </a:xfrm>
          <a:prstGeom prst="rect">
            <a:avLst/>
          </a:prstGeom>
          <a:solidFill>
            <a:srgbClr val="FFFF00"/>
          </a:solidFill>
        </p:spPr>
        <p:txBody>
          <a:bodyPr wrap="none" rtlCol="0">
            <a:spAutoFit/>
          </a:bodyPr>
          <a:lstStyle/>
          <a:p>
            <a:r>
              <a:rPr lang="en-US" sz="5000" dirty="0">
                <a:latin typeface="Inconsolata" pitchFamily="2" charset="77"/>
                <a:ea typeface="Inconsolata" pitchFamily="2" charset="77"/>
              </a:rPr>
              <a:t>2010</a:t>
            </a:r>
          </a:p>
        </p:txBody>
      </p:sp>
      <p:sp>
        <p:nvSpPr>
          <p:cNvPr id="9" name="TextBox 8">
            <a:extLst>
              <a:ext uri="{FF2B5EF4-FFF2-40B4-BE49-F238E27FC236}">
                <a16:creationId xmlns:a16="http://schemas.microsoft.com/office/drawing/2014/main" id="{2F5392D4-932F-4891-8334-4A31702F3286}"/>
              </a:ext>
            </a:extLst>
          </p:cNvPr>
          <p:cNvSpPr txBox="1"/>
          <p:nvPr/>
        </p:nvSpPr>
        <p:spPr>
          <a:xfrm rot="958839">
            <a:off x="10458904" y="3731457"/>
            <a:ext cx="1467068" cy="861774"/>
          </a:xfrm>
          <a:prstGeom prst="rect">
            <a:avLst/>
          </a:prstGeom>
          <a:solidFill>
            <a:srgbClr val="FFFF00"/>
          </a:solidFill>
        </p:spPr>
        <p:txBody>
          <a:bodyPr wrap="none" rtlCol="0">
            <a:spAutoFit/>
          </a:bodyPr>
          <a:lstStyle/>
          <a:p>
            <a:r>
              <a:rPr lang="en-US" sz="5000" dirty="0">
                <a:latin typeface="Inconsolata" pitchFamily="2" charset="77"/>
                <a:ea typeface="Inconsolata" pitchFamily="2" charset="77"/>
              </a:rPr>
              <a:t>2014</a:t>
            </a:r>
          </a:p>
        </p:txBody>
      </p:sp>
    </p:spTree>
    <p:extLst>
      <p:ext uri="{BB962C8B-B14F-4D97-AF65-F5344CB8AC3E}">
        <p14:creationId xmlns:p14="http://schemas.microsoft.com/office/powerpoint/2010/main" val="10915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BC1B-031A-8BCC-4DF9-AEEA8B010F16}"/>
              </a:ext>
            </a:extLst>
          </p:cNvPr>
          <p:cNvSpPr>
            <a:spLocks noGrp="1"/>
          </p:cNvSpPr>
          <p:nvPr>
            <p:ph type="title"/>
          </p:nvPr>
        </p:nvSpPr>
        <p:spPr/>
        <p:txBody>
          <a:bodyPr/>
          <a:lstStyle/>
          <a:p>
            <a:r>
              <a:rPr lang="en-US" dirty="0"/>
              <a:t>What can a </a:t>
            </a:r>
            <a:r>
              <a:rPr lang="en-US" dirty="0" err="1"/>
              <a:t>userscript</a:t>
            </a:r>
            <a:r>
              <a:rPr lang="en-US" dirty="0"/>
              <a:t> do?</a:t>
            </a:r>
          </a:p>
        </p:txBody>
      </p:sp>
      <p:sp>
        <p:nvSpPr>
          <p:cNvPr id="3" name="Content Placeholder 2">
            <a:extLst>
              <a:ext uri="{FF2B5EF4-FFF2-40B4-BE49-F238E27FC236}">
                <a16:creationId xmlns:a16="http://schemas.microsoft.com/office/drawing/2014/main" id="{A913E6DD-7841-4617-F005-B9100B22F029}"/>
              </a:ext>
            </a:extLst>
          </p:cNvPr>
          <p:cNvSpPr>
            <a:spLocks noGrp="1"/>
          </p:cNvSpPr>
          <p:nvPr>
            <p:ph idx="1"/>
          </p:nvPr>
        </p:nvSpPr>
        <p:spPr/>
        <p:txBody>
          <a:bodyPr/>
          <a:lstStyle/>
          <a:p>
            <a:r>
              <a:rPr lang="en-US" dirty="0"/>
              <a:t>Custom scripts </a:t>
            </a:r>
            <a:r>
              <a:rPr lang="en-US" b="1" dirty="0"/>
              <a:t>on every single page</a:t>
            </a:r>
          </a:p>
          <a:p>
            <a:r>
              <a:rPr lang="en-US" dirty="0"/>
              <a:t>Inject CSS!</a:t>
            </a:r>
          </a:p>
          <a:p>
            <a:r>
              <a:rPr lang="en-US" dirty="0"/>
              <a:t>Inject JavaScript!</a:t>
            </a:r>
          </a:p>
          <a:p>
            <a:r>
              <a:rPr lang="en-US" dirty="0"/>
              <a:t>Add buttons, new features!</a:t>
            </a:r>
          </a:p>
          <a:p>
            <a:r>
              <a:rPr lang="en-US" dirty="0"/>
              <a:t>Browser automation!</a:t>
            </a:r>
          </a:p>
          <a:p>
            <a:r>
              <a:rPr lang="en-US" i="1" dirty="0"/>
              <a:t>All of those things you use Playwright or whatever to do in Python, but with the bonus of being much less effort to deal with</a:t>
            </a:r>
          </a:p>
        </p:txBody>
      </p:sp>
    </p:spTree>
    <p:extLst>
      <p:ext uri="{BB962C8B-B14F-4D97-AF65-F5344CB8AC3E}">
        <p14:creationId xmlns:p14="http://schemas.microsoft.com/office/powerpoint/2010/main" val="3835327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TotalTime>
  <Words>921</Words>
  <Application>Microsoft Macintosh PowerPoint</Application>
  <PresentationFormat>Widescreen</PresentationFormat>
  <Paragraphs>81</Paragraphs>
  <Slides>53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Aptos</vt:lpstr>
      <vt:lpstr>Arial</vt:lpstr>
      <vt:lpstr>Inconsolata</vt:lpstr>
      <vt:lpstr>Office Theme</vt:lpstr>
      <vt:lpstr>Tampermonkey 101</vt:lpstr>
      <vt:lpstr>PowerPoint Presentation</vt:lpstr>
      <vt:lpstr>PowerPoint Presentation</vt:lpstr>
      <vt:lpstr>PowerPoint Presentation</vt:lpstr>
      <vt:lpstr>PowerPoint Presentation</vt:lpstr>
      <vt:lpstr>PowerPoint Presentation</vt:lpstr>
      <vt:lpstr>Userscripts</vt:lpstr>
      <vt:lpstr>PowerPoint Presentation</vt:lpstr>
      <vt:lpstr>What can a userscript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that’s too much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that’s still too much work!”</vt:lpstr>
      <vt:lpstr>PowerPoint Presentation</vt:lpstr>
      <vt:lpstr>PowerPoint Presentation</vt:lpstr>
      <vt:lpstr>PowerPoint Presentation</vt:lpstr>
      <vt:lpstr>“But that’s still too much work!”</vt:lpstr>
      <vt:lpstr>PowerPoint Presentation</vt:lpstr>
      <vt:lpstr>PowerPoint Presentation</vt:lpstr>
      <vt:lpstr>PowerPoint Presentation</vt:lpstr>
      <vt:lpstr>I am so excited!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“Wow I can’t believe how incredible this is, it really must have taken you ten hours? Sixty hours?”</vt:lpstr>
      <vt:lpstr>PowerPoint Presentation</vt:lpstr>
      <vt:lpstr>PowerPoint Presentation</vt:lpstr>
      <vt:lpstr>“Okay I get it we’re done here”</vt:lpstr>
      <vt:lpstr>PowerPoint Presentation</vt:lpstr>
      <vt:lpstr>PowerPoint Presentation</vt:lpstr>
      <vt:lpstr>PowerPoint Presentation</vt:lpstr>
      <vt:lpstr>PowerPoint Presentation</vt:lpstr>
      <vt:lpstr>“I’m convinced!”</vt:lpstr>
      <vt:lpstr>PowerPoint Presentation</vt:lpstr>
      <vt:lpstr>Tampermonkey 101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Soma</dc:creator>
  <cp:lastModifiedBy>Jonathan Soma</cp:lastModifiedBy>
  <cp:revision>24</cp:revision>
  <dcterms:created xsi:type="dcterms:W3CDTF">2026-05-23T19:00:27Z</dcterms:created>
  <dcterms:modified xsi:type="dcterms:W3CDTF">2026-05-27T08:50:45Z</dcterms:modified>
</cp:coreProperties>
</file>